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</p:sldMasterIdLst>
  <p:notesMasterIdLst>
    <p:notesMasterId r:id="rId10"/>
  </p:notesMasterIdLst>
  <p:sldIdLst>
    <p:sldId id="262" r:id="rId4"/>
    <p:sldId id="265" r:id="rId5"/>
    <p:sldId id="258" r:id="rId6"/>
    <p:sldId id="264" r:id="rId7"/>
    <p:sldId id="259" r:id="rId8"/>
    <p:sldId id="260" r:id="rId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2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01\gb2\L1%20Verbandsmanagement\5_Verbandsgespr&#228;che_Strukturgespr&#228;che_MSG\Verbandsgespr&#228;che%20ab%202017\2017\Powerpoints%20Leistungssportreform\Eckpfeiler_PPT%20SMK%20St.%20Wend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'Eckpfeiler Spektrum'!$C$1</c:f>
              <c:strCache>
                <c:ptCount val="1"/>
                <c:pt idx="0">
                  <c:v>Spectrum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FFFF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c:spPr>
          <c:invertIfNegative val="0"/>
          <c:cat>
            <c:strRef>
              <c:f>'Eckpfeiler Spektrum'!$A$2:$A$13</c:f>
              <c:strCache>
                <c:ptCount val="11"/>
                <c:pt idx="0">
                  <c:v>Kaderstruktur</c:v>
                </c:pt>
                <c:pt idx="1">
                  <c:v>Stützpunktstruktur</c:v>
                </c:pt>
                <c:pt idx="2">
                  <c:v>Steuerung DOSB</c:v>
                </c:pt>
                <c:pt idx="3">
                  <c:v>PotAS</c:v>
                </c:pt>
                <c:pt idx="4">
                  <c:v>Trainer</c:v>
                </c:pt>
                <c:pt idx="5">
                  <c:v>Olympiastützpunkte</c:v>
                </c:pt>
                <c:pt idx="6">
                  <c:v>NOV-Förderung</c:v>
                </c:pt>
                <c:pt idx="7">
                  <c:v>Duale Karriere und Athletenförderung</c:v>
                </c:pt>
                <c:pt idx="8">
                  <c:v>WVL</c:v>
                </c:pt>
                <c:pt idx="9">
                  <c:v>Nachwuchsförderung</c:v>
                </c:pt>
                <c:pt idx="10">
                  <c:v>Personalstrukturen
in den Spitzenverbänden</c:v>
                </c:pt>
              </c:strCache>
            </c:strRef>
          </c:cat>
          <c:val>
            <c:numRef>
              <c:f>'Eckpfeiler Spektrum'!$C$2:$C$13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142272"/>
        <c:axId val="201143808"/>
      </c:barChart>
      <c:barChart>
        <c:barDir val="bar"/>
        <c:grouping val="stacked"/>
        <c:varyColors val="0"/>
        <c:ser>
          <c:idx val="2"/>
          <c:order val="1"/>
          <c:tx>
            <c:strRef>
              <c:f>'Eckpfeiler Spektrum'!$D$1</c:f>
              <c:strCache>
                <c:ptCount val="1"/>
                <c:pt idx="0">
                  <c:v>Slider Fill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'Eckpfeiler Spektrum'!$A$2:$A$13</c:f>
              <c:strCache>
                <c:ptCount val="11"/>
                <c:pt idx="0">
                  <c:v>Kaderstruktur</c:v>
                </c:pt>
                <c:pt idx="1">
                  <c:v>Stützpunktstruktur</c:v>
                </c:pt>
                <c:pt idx="2">
                  <c:v>Steuerung DOSB</c:v>
                </c:pt>
                <c:pt idx="3">
                  <c:v>PotAS</c:v>
                </c:pt>
                <c:pt idx="4">
                  <c:v>Trainer</c:v>
                </c:pt>
                <c:pt idx="5">
                  <c:v>Olympiastützpunkte</c:v>
                </c:pt>
                <c:pt idx="6">
                  <c:v>NOV-Förderung</c:v>
                </c:pt>
                <c:pt idx="7">
                  <c:v>Duale Karriere und Athletenförderung</c:v>
                </c:pt>
                <c:pt idx="8">
                  <c:v>WVL</c:v>
                </c:pt>
                <c:pt idx="9">
                  <c:v>Nachwuchsförderung</c:v>
                </c:pt>
                <c:pt idx="10">
                  <c:v>Personalstrukturen
in den Spitzenverbänden</c:v>
                </c:pt>
              </c:strCache>
            </c:strRef>
          </c:cat>
          <c:val>
            <c:numRef>
              <c:f>'Eckpfeiler Spektrum'!$D$2:$D$13</c:f>
              <c:numCache>
                <c:formatCode>General</c:formatCode>
                <c:ptCount val="12"/>
                <c:pt idx="0">
                  <c:v>7.4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4.9000000000000004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4.9000000000000004</c:v>
                </c:pt>
                <c:pt idx="8">
                  <c:v>2.4</c:v>
                </c:pt>
                <c:pt idx="9">
                  <c:v>0.9</c:v>
                </c:pt>
                <c:pt idx="10">
                  <c:v>0.9</c:v>
                </c:pt>
              </c:numCache>
            </c:numRef>
          </c:val>
        </c:ser>
        <c:ser>
          <c:idx val="3"/>
          <c:order val="2"/>
          <c:tx>
            <c:strRef>
              <c:f>'Eckpfeiler Spektrum'!$E$1</c:f>
              <c:strCache>
                <c:ptCount val="1"/>
                <c:pt idx="0">
                  <c:v>Slider Size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'Eckpfeiler Spektrum'!$A$2:$A$13</c:f>
              <c:strCache>
                <c:ptCount val="11"/>
                <c:pt idx="0">
                  <c:v>Kaderstruktur</c:v>
                </c:pt>
                <c:pt idx="1">
                  <c:v>Stützpunktstruktur</c:v>
                </c:pt>
                <c:pt idx="2">
                  <c:v>Steuerung DOSB</c:v>
                </c:pt>
                <c:pt idx="3">
                  <c:v>PotAS</c:v>
                </c:pt>
                <c:pt idx="4">
                  <c:v>Trainer</c:v>
                </c:pt>
                <c:pt idx="5">
                  <c:v>Olympiastützpunkte</c:v>
                </c:pt>
                <c:pt idx="6">
                  <c:v>NOV-Förderung</c:v>
                </c:pt>
                <c:pt idx="7">
                  <c:v>Duale Karriere und Athletenförderung</c:v>
                </c:pt>
                <c:pt idx="8">
                  <c:v>WVL</c:v>
                </c:pt>
                <c:pt idx="9">
                  <c:v>Nachwuchsförderung</c:v>
                </c:pt>
                <c:pt idx="10">
                  <c:v>Personalstrukturen
in den Spitzenverbänden</c:v>
                </c:pt>
              </c:strCache>
            </c:strRef>
          </c:cat>
          <c:val>
            <c:numRef>
              <c:f>'Eckpfeiler Spektrum'!$E$2:$E$13</c:f>
              <c:numCache>
                <c:formatCode>General</c:formatCode>
                <c:ptCount val="12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151232"/>
        <c:axId val="201145344"/>
      </c:barChart>
      <c:catAx>
        <c:axId val="20114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1143808"/>
        <c:crosses val="autoZero"/>
        <c:auto val="1"/>
        <c:lblAlgn val="ctr"/>
        <c:lblOffset val="100"/>
        <c:noMultiLvlLbl val="0"/>
      </c:catAx>
      <c:valAx>
        <c:axId val="201143808"/>
        <c:scaling>
          <c:orientation val="minMax"/>
          <c:max val="8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142272"/>
        <c:crosses val="autoZero"/>
        <c:crossBetween val="between"/>
      </c:valAx>
      <c:valAx>
        <c:axId val="201145344"/>
        <c:scaling>
          <c:orientation val="minMax"/>
          <c:max val="8"/>
        </c:scaling>
        <c:delete val="1"/>
        <c:axPos val="b"/>
        <c:numFmt formatCode="General" sourceLinked="1"/>
        <c:majorTickMark val="out"/>
        <c:minorTickMark val="none"/>
        <c:tickLblPos val="nextTo"/>
        <c:crossAx val="201151232"/>
        <c:crosses val="max"/>
        <c:crossBetween val="between"/>
      </c:valAx>
      <c:catAx>
        <c:axId val="201151232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20114534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0F4FE-2439-41DF-B4E4-C54CC5C3D0D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7D2CDD-CDB3-43B0-9A71-88C59CB41BA6}">
      <dgm:prSet phldrT="[Text]" custT="1"/>
      <dgm:spPr/>
      <dgm:t>
        <a:bodyPr/>
        <a:lstStyle/>
        <a:p>
          <a:r>
            <a:rPr lang="de-DE" sz="1400" dirty="0" smtClean="0"/>
            <a:t>2014</a:t>
          </a:r>
        </a:p>
        <a:p>
          <a:r>
            <a:rPr lang="de-DE" sz="1400" dirty="0" smtClean="0"/>
            <a:t> Bundesinnen-minister Dr. de Maizière und DOSB-Präsident Hörmann initiieren die Reform </a:t>
          </a:r>
          <a:endParaRPr lang="de-DE" sz="1400" dirty="0"/>
        </a:p>
      </dgm:t>
    </dgm:pt>
    <dgm:pt modelId="{26E12D10-1F1C-45D4-BDEA-F224CB17D321}" type="parTrans" cxnId="{A019A971-EEBF-4812-9BD5-C3DDA3AC55E3}">
      <dgm:prSet/>
      <dgm:spPr/>
      <dgm:t>
        <a:bodyPr/>
        <a:lstStyle/>
        <a:p>
          <a:endParaRPr lang="de-DE"/>
        </a:p>
      </dgm:t>
    </dgm:pt>
    <dgm:pt modelId="{880D8153-506D-4D32-8CA3-B4BFF95104EA}" type="sibTrans" cxnId="{A019A971-EEBF-4812-9BD5-C3DDA3AC55E3}">
      <dgm:prSet/>
      <dgm:spPr/>
      <dgm:t>
        <a:bodyPr/>
        <a:lstStyle/>
        <a:p>
          <a:endParaRPr lang="de-DE"/>
        </a:p>
      </dgm:t>
    </dgm:pt>
    <dgm:pt modelId="{8D8C56F1-6C8D-4801-BF77-EBA9DDFD5088}">
      <dgm:prSet phldrT="[Text]" custT="1"/>
      <dgm:spPr/>
      <dgm:t>
        <a:bodyPr anchor="t"/>
        <a:lstStyle/>
        <a:p>
          <a:r>
            <a:rPr lang="de-DE" sz="1400" dirty="0" smtClean="0"/>
            <a:t>2015-2016</a:t>
          </a:r>
        </a:p>
        <a:p>
          <a:r>
            <a:rPr lang="de-DE" sz="1400" dirty="0" smtClean="0"/>
            <a:t> Arbeitsphase in 8 Arbeits-gruppen mit Projektleitung </a:t>
          </a:r>
          <a:endParaRPr lang="de-DE" sz="1400" dirty="0"/>
        </a:p>
      </dgm:t>
    </dgm:pt>
    <dgm:pt modelId="{A9179ACB-DD5F-4ECF-AC24-EEFF7E3B9E63}" type="parTrans" cxnId="{13AFE7BC-956A-4149-BC8C-04B3DAD7E8D0}">
      <dgm:prSet/>
      <dgm:spPr/>
      <dgm:t>
        <a:bodyPr/>
        <a:lstStyle/>
        <a:p>
          <a:endParaRPr lang="de-DE"/>
        </a:p>
      </dgm:t>
    </dgm:pt>
    <dgm:pt modelId="{997ED315-3548-447D-A252-110773A49099}" type="sibTrans" cxnId="{13AFE7BC-956A-4149-BC8C-04B3DAD7E8D0}">
      <dgm:prSet/>
      <dgm:spPr/>
      <dgm:t>
        <a:bodyPr/>
        <a:lstStyle/>
        <a:p>
          <a:endParaRPr lang="de-DE"/>
        </a:p>
      </dgm:t>
    </dgm:pt>
    <dgm:pt modelId="{A8E902C8-C6F7-4525-B1E9-D5BE03565D46}">
      <dgm:prSet custT="1"/>
      <dgm:spPr/>
      <dgm:t>
        <a:bodyPr anchor="t"/>
        <a:lstStyle/>
        <a:p>
          <a:r>
            <a:rPr lang="de-DE" sz="1400" dirty="0" smtClean="0"/>
            <a:t>12/2016</a:t>
          </a:r>
        </a:p>
        <a:p>
          <a:r>
            <a:rPr lang="de-DE" sz="1400" dirty="0" smtClean="0"/>
            <a:t>Beschluss der Mitglieder-versammlung des DOSB</a:t>
          </a:r>
          <a:endParaRPr lang="de-DE" sz="1400" dirty="0"/>
        </a:p>
      </dgm:t>
    </dgm:pt>
    <dgm:pt modelId="{6360F910-9D07-4112-A665-C74CDC27596E}" type="parTrans" cxnId="{57B64B5A-94C8-4E54-B851-FB9AB44931F3}">
      <dgm:prSet/>
      <dgm:spPr/>
      <dgm:t>
        <a:bodyPr/>
        <a:lstStyle/>
        <a:p>
          <a:endParaRPr lang="de-DE"/>
        </a:p>
      </dgm:t>
    </dgm:pt>
    <dgm:pt modelId="{CA01E70B-3B9F-4354-BA7E-C3F9268912B9}" type="sibTrans" cxnId="{57B64B5A-94C8-4E54-B851-FB9AB44931F3}">
      <dgm:prSet/>
      <dgm:spPr/>
      <dgm:t>
        <a:bodyPr/>
        <a:lstStyle/>
        <a:p>
          <a:endParaRPr lang="de-DE"/>
        </a:p>
      </dgm:t>
    </dgm:pt>
    <dgm:pt modelId="{ED5D92D3-1297-47ED-B0F9-59A1065CEB31}">
      <dgm:prSet custT="1"/>
      <dgm:spPr/>
      <dgm:t>
        <a:bodyPr anchor="t"/>
        <a:lstStyle/>
        <a:p>
          <a:r>
            <a:rPr lang="de-DE" sz="1400" dirty="0" smtClean="0"/>
            <a:t>2017</a:t>
          </a:r>
        </a:p>
        <a:p>
          <a:r>
            <a:rPr lang="de-DE" sz="1400" dirty="0" smtClean="0"/>
            <a:t>Umsetzung des Reform-konzepts </a:t>
          </a:r>
          <a:endParaRPr lang="de-DE" sz="1400" dirty="0"/>
        </a:p>
      </dgm:t>
    </dgm:pt>
    <dgm:pt modelId="{3979DD51-8F49-4CB8-81C2-B475B4375514}" type="parTrans" cxnId="{008396D7-86DA-44A2-BDDF-01AF1F9D4A06}">
      <dgm:prSet/>
      <dgm:spPr/>
      <dgm:t>
        <a:bodyPr/>
        <a:lstStyle/>
        <a:p>
          <a:endParaRPr lang="de-DE"/>
        </a:p>
      </dgm:t>
    </dgm:pt>
    <dgm:pt modelId="{DC6E900C-C8A6-48C6-B47E-CF9DE7D7A994}" type="sibTrans" cxnId="{008396D7-86DA-44A2-BDDF-01AF1F9D4A06}">
      <dgm:prSet/>
      <dgm:spPr/>
      <dgm:t>
        <a:bodyPr/>
        <a:lstStyle/>
        <a:p>
          <a:endParaRPr lang="de-DE"/>
        </a:p>
      </dgm:t>
    </dgm:pt>
    <dgm:pt modelId="{3F7A748A-D0CA-458F-BD35-C7D4898D123C}">
      <dgm:prSet phldrT="[Text]" custT="1"/>
      <dgm:spPr/>
      <dgm:t>
        <a:bodyPr/>
        <a:lstStyle/>
        <a:p>
          <a:r>
            <a:rPr lang="de-DE" sz="1400" dirty="0" smtClean="0"/>
            <a:t>11/2016 Gemeinsames Konzept „</a:t>
          </a:r>
          <a:r>
            <a:rPr lang="de-DE" sz="1400" dirty="0" err="1" smtClean="0"/>
            <a:t>Neustrukturier-ung</a:t>
          </a:r>
          <a:r>
            <a:rPr lang="de-DE" sz="1400" dirty="0" smtClean="0"/>
            <a:t> des Leistungs- </a:t>
          </a:r>
          <a:r>
            <a:rPr lang="de-DE" sz="1400" dirty="0" err="1" smtClean="0"/>
            <a:t>sports</a:t>
          </a:r>
          <a:r>
            <a:rPr lang="de-DE" sz="1400" dirty="0" smtClean="0"/>
            <a:t> und der Spitzensport- </a:t>
          </a:r>
          <a:r>
            <a:rPr lang="de-DE" sz="1400" dirty="0" err="1" smtClean="0"/>
            <a:t>förderung</a:t>
          </a:r>
          <a:r>
            <a:rPr lang="de-DE" sz="1400" dirty="0" smtClean="0"/>
            <a:t>“</a:t>
          </a:r>
          <a:endParaRPr lang="de-DE" sz="1400" dirty="0"/>
        </a:p>
      </dgm:t>
    </dgm:pt>
    <dgm:pt modelId="{9475638D-6911-4355-B354-3550D9EC1702}" type="sibTrans" cxnId="{BBA90C5C-E49B-47CC-9AAB-773062696D70}">
      <dgm:prSet/>
      <dgm:spPr/>
      <dgm:t>
        <a:bodyPr/>
        <a:lstStyle/>
        <a:p>
          <a:endParaRPr lang="de-DE"/>
        </a:p>
      </dgm:t>
    </dgm:pt>
    <dgm:pt modelId="{9821690C-B053-4EB4-8E1F-C864279974B7}" type="parTrans" cxnId="{BBA90C5C-E49B-47CC-9AAB-773062696D70}">
      <dgm:prSet/>
      <dgm:spPr/>
      <dgm:t>
        <a:bodyPr/>
        <a:lstStyle/>
        <a:p>
          <a:endParaRPr lang="de-DE"/>
        </a:p>
      </dgm:t>
    </dgm:pt>
    <dgm:pt modelId="{DDDA0B42-6B90-4D1E-824D-A5576C96444C}" type="pres">
      <dgm:prSet presAssocID="{DF90F4FE-2439-41DF-B4E4-C54CC5C3D0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7CEF670-E348-4311-BCD8-A9B110C45E1D}" type="pres">
      <dgm:prSet presAssocID="{DF90F4FE-2439-41DF-B4E4-C54CC5C3D0D4}" presName="arrow" presStyleLbl="bgShp" presStyleIdx="0" presStyleCnt="1"/>
      <dgm:spPr/>
    </dgm:pt>
    <dgm:pt modelId="{DCDC8498-200D-4A54-AE98-CDB21894229D}" type="pres">
      <dgm:prSet presAssocID="{DF90F4FE-2439-41DF-B4E4-C54CC5C3D0D4}" presName="linearProcess" presStyleCnt="0"/>
      <dgm:spPr/>
    </dgm:pt>
    <dgm:pt modelId="{ED8C4728-841F-4E27-B136-112C27B1FA03}" type="pres">
      <dgm:prSet presAssocID="{817D2CDD-CDB3-43B0-9A71-88C59CB41BA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6FCDC2-1D73-4121-B5D7-A16949DA5D03}" type="pres">
      <dgm:prSet presAssocID="{880D8153-506D-4D32-8CA3-B4BFF95104EA}" presName="sibTrans" presStyleCnt="0"/>
      <dgm:spPr/>
    </dgm:pt>
    <dgm:pt modelId="{FFA4273D-7A7D-4C45-9786-A5FBF2060BFD}" type="pres">
      <dgm:prSet presAssocID="{8D8C56F1-6C8D-4801-BF77-EBA9DDFD508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6A98B0-5061-4A0D-B230-BEB7C1049321}" type="pres">
      <dgm:prSet presAssocID="{997ED315-3548-447D-A252-110773A49099}" presName="sibTrans" presStyleCnt="0"/>
      <dgm:spPr/>
    </dgm:pt>
    <dgm:pt modelId="{99FDE2A9-5204-488E-AE55-673BA02927F7}" type="pres">
      <dgm:prSet presAssocID="{3F7A748A-D0CA-458F-BD35-C7D4898D123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5F6336-86D0-424B-A24A-B206BDB7DB00}" type="pres">
      <dgm:prSet presAssocID="{9475638D-6911-4355-B354-3550D9EC1702}" presName="sibTrans" presStyleCnt="0"/>
      <dgm:spPr/>
    </dgm:pt>
    <dgm:pt modelId="{98E9EAF8-0865-42D7-93AB-A92A43E17558}" type="pres">
      <dgm:prSet presAssocID="{A8E902C8-C6F7-4525-B1E9-D5BE03565D4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F140AA-6691-4AB6-9A64-F21CEB663D47}" type="pres">
      <dgm:prSet presAssocID="{CA01E70B-3B9F-4354-BA7E-C3F9268912B9}" presName="sibTrans" presStyleCnt="0"/>
      <dgm:spPr/>
    </dgm:pt>
    <dgm:pt modelId="{66A6DDE2-F6C3-4C72-BCCD-244A23839B7C}" type="pres">
      <dgm:prSet presAssocID="{ED5D92D3-1297-47ED-B0F9-59A1065CEB3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51C085-E626-4467-8191-58720E007DB5}" type="presOf" srcId="{DF90F4FE-2439-41DF-B4E4-C54CC5C3D0D4}" destId="{DDDA0B42-6B90-4D1E-824D-A5576C96444C}" srcOrd="0" destOrd="0" presId="urn:microsoft.com/office/officeart/2005/8/layout/hProcess9"/>
    <dgm:cxn modelId="{8AC00E98-7874-4B40-88D0-E16BFEA7AD3D}" type="presOf" srcId="{8D8C56F1-6C8D-4801-BF77-EBA9DDFD5088}" destId="{FFA4273D-7A7D-4C45-9786-A5FBF2060BFD}" srcOrd="0" destOrd="0" presId="urn:microsoft.com/office/officeart/2005/8/layout/hProcess9"/>
    <dgm:cxn modelId="{4E4E818F-56BD-4DC8-B863-D7D99A1DD530}" type="presOf" srcId="{817D2CDD-CDB3-43B0-9A71-88C59CB41BA6}" destId="{ED8C4728-841F-4E27-B136-112C27B1FA03}" srcOrd="0" destOrd="0" presId="urn:microsoft.com/office/officeart/2005/8/layout/hProcess9"/>
    <dgm:cxn modelId="{008396D7-86DA-44A2-BDDF-01AF1F9D4A06}" srcId="{DF90F4FE-2439-41DF-B4E4-C54CC5C3D0D4}" destId="{ED5D92D3-1297-47ED-B0F9-59A1065CEB31}" srcOrd="4" destOrd="0" parTransId="{3979DD51-8F49-4CB8-81C2-B475B4375514}" sibTransId="{DC6E900C-C8A6-48C6-B47E-CF9DE7D7A994}"/>
    <dgm:cxn modelId="{A019A971-EEBF-4812-9BD5-C3DDA3AC55E3}" srcId="{DF90F4FE-2439-41DF-B4E4-C54CC5C3D0D4}" destId="{817D2CDD-CDB3-43B0-9A71-88C59CB41BA6}" srcOrd="0" destOrd="0" parTransId="{26E12D10-1F1C-45D4-BDEA-F224CB17D321}" sibTransId="{880D8153-506D-4D32-8CA3-B4BFF95104EA}"/>
    <dgm:cxn modelId="{57B64B5A-94C8-4E54-B851-FB9AB44931F3}" srcId="{DF90F4FE-2439-41DF-B4E4-C54CC5C3D0D4}" destId="{A8E902C8-C6F7-4525-B1E9-D5BE03565D46}" srcOrd="3" destOrd="0" parTransId="{6360F910-9D07-4112-A665-C74CDC27596E}" sibTransId="{CA01E70B-3B9F-4354-BA7E-C3F9268912B9}"/>
    <dgm:cxn modelId="{13C5467A-B33D-4126-9BC3-44FE16E52FD8}" type="presOf" srcId="{A8E902C8-C6F7-4525-B1E9-D5BE03565D46}" destId="{98E9EAF8-0865-42D7-93AB-A92A43E17558}" srcOrd="0" destOrd="0" presId="urn:microsoft.com/office/officeart/2005/8/layout/hProcess9"/>
    <dgm:cxn modelId="{13AFE7BC-956A-4149-BC8C-04B3DAD7E8D0}" srcId="{DF90F4FE-2439-41DF-B4E4-C54CC5C3D0D4}" destId="{8D8C56F1-6C8D-4801-BF77-EBA9DDFD5088}" srcOrd="1" destOrd="0" parTransId="{A9179ACB-DD5F-4ECF-AC24-EEFF7E3B9E63}" sibTransId="{997ED315-3548-447D-A252-110773A49099}"/>
    <dgm:cxn modelId="{BBA90C5C-E49B-47CC-9AAB-773062696D70}" srcId="{DF90F4FE-2439-41DF-B4E4-C54CC5C3D0D4}" destId="{3F7A748A-D0CA-458F-BD35-C7D4898D123C}" srcOrd="2" destOrd="0" parTransId="{9821690C-B053-4EB4-8E1F-C864279974B7}" sibTransId="{9475638D-6911-4355-B354-3550D9EC1702}"/>
    <dgm:cxn modelId="{E46509DF-8A89-460E-8707-4D0ECACED855}" type="presOf" srcId="{ED5D92D3-1297-47ED-B0F9-59A1065CEB31}" destId="{66A6DDE2-F6C3-4C72-BCCD-244A23839B7C}" srcOrd="0" destOrd="0" presId="urn:microsoft.com/office/officeart/2005/8/layout/hProcess9"/>
    <dgm:cxn modelId="{24497D48-8B86-47E7-977D-5E5CFE51915E}" type="presOf" srcId="{3F7A748A-D0CA-458F-BD35-C7D4898D123C}" destId="{99FDE2A9-5204-488E-AE55-673BA02927F7}" srcOrd="0" destOrd="0" presId="urn:microsoft.com/office/officeart/2005/8/layout/hProcess9"/>
    <dgm:cxn modelId="{684CC859-92B7-45D0-8742-042EFD2B6C91}" type="presParOf" srcId="{DDDA0B42-6B90-4D1E-824D-A5576C96444C}" destId="{47CEF670-E348-4311-BCD8-A9B110C45E1D}" srcOrd="0" destOrd="0" presId="urn:microsoft.com/office/officeart/2005/8/layout/hProcess9"/>
    <dgm:cxn modelId="{2B846AA3-870C-4540-A778-2C55D64A8465}" type="presParOf" srcId="{DDDA0B42-6B90-4D1E-824D-A5576C96444C}" destId="{DCDC8498-200D-4A54-AE98-CDB21894229D}" srcOrd="1" destOrd="0" presId="urn:microsoft.com/office/officeart/2005/8/layout/hProcess9"/>
    <dgm:cxn modelId="{F8CB4A20-E958-4DEF-8D89-34948DE1DD65}" type="presParOf" srcId="{DCDC8498-200D-4A54-AE98-CDB21894229D}" destId="{ED8C4728-841F-4E27-B136-112C27B1FA03}" srcOrd="0" destOrd="0" presId="urn:microsoft.com/office/officeart/2005/8/layout/hProcess9"/>
    <dgm:cxn modelId="{0AF78A0C-3437-4317-A64D-8606AD45AA2A}" type="presParOf" srcId="{DCDC8498-200D-4A54-AE98-CDB21894229D}" destId="{6A6FCDC2-1D73-4121-B5D7-A16949DA5D03}" srcOrd="1" destOrd="0" presId="urn:microsoft.com/office/officeart/2005/8/layout/hProcess9"/>
    <dgm:cxn modelId="{F0207D1A-FD33-49E6-8D6B-16A381FE3AF5}" type="presParOf" srcId="{DCDC8498-200D-4A54-AE98-CDB21894229D}" destId="{FFA4273D-7A7D-4C45-9786-A5FBF2060BFD}" srcOrd="2" destOrd="0" presId="urn:microsoft.com/office/officeart/2005/8/layout/hProcess9"/>
    <dgm:cxn modelId="{D59DBC8C-2AC0-4AD6-A17E-506EA804B8C7}" type="presParOf" srcId="{DCDC8498-200D-4A54-AE98-CDB21894229D}" destId="{7E6A98B0-5061-4A0D-B230-BEB7C1049321}" srcOrd="3" destOrd="0" presId="urn:microsoft.com/office/officeart/2005/8/layout/hProcess9"/>
    <dgm:cxn modelId="{7E53E540-1DAA-4A10-B7DA-3D706ED1DC85}" type="presParOf" srcId="{DCDC8498-200D-4A54-AE98-CDB21894229D}" destId="{99FDE2A9-5204-488E-AE55-673BA02927F7}" srcOrd="4" destOrd="0" presId="urn:microsoft.com/office/officeart/2005/8/layout/hProcess9"/>
    <dgm:cxn modelId="{D028851E-44F2-4FA2-AB58-3028CEFB9C4E}" type="presParOf" srcId="{DCDC8498-200D-4A54-AE98-CDB21894229D}" destId="{A05F6336-86D0-424B-A24A-B206BDB7DB00}" srcOrd="5" destOrd="0" presId="urn:microsoft.com/office/officeart/2005/8/layout/hProcess9"/>
    <dgm:cxn modelId="{402C5014-A992-467A-A37E-5DD535F1D8FA}" type="presParOf" srcId="{DCDC8498-200D-4A54-AE98-CDB21894229D}" destId="{98E9EAF8-0865-42D7-93AB-A92A43E17558}" srcOrd="6" destOrd="0" presId="urn:microsoft.com/office/officeart/2005/8/layout/hProcess9"/>
    <dgm:cxn modelId="{87A4BCF7-F1D4-4C55-B899-CC6618E3193E}" type="presParOf" srcId="{DCDC8498-200D-4A54-AE98-CDB21894229D}" destId="{C8F140AA-6691-4AB6-9A64-F21CEB663D47}" srcOrd="7" destOrd="0" presId="urn:microsoft.com/office/officeart/2005/8/layout/hProcess9"/>
    <dgm:cxn modelId="{BCE3AB32-6D85-444C-A946-9292B94E8D40}" type="presParOf" srcId="{DCDC8498-200D-4A54-AE98-CDB21894229D}" destId="{66A6DDE2-F6C3-4C72-BCCD-244A23839B7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EF670-E348-4311-BCD8-A9B110C45E1D}">
      <dsp:nvSpPr>
        <dsp:cNvPr id="0" name=""/>
        <dsp:cNvSpPr/>
      </dsp:nvSpPr>
      <dsp:spPr>
        <a:xfrm>
          <a:off x="664273" y="0"/>
          <a:ext cx="7528436" cy="48965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8C4728-841F-4E27-B136-112C27B1FA03}">
      <dsp:nvSpPr>
        <dsp:cNvPr id="0" name=""/>
        <dsp:cNvSpPr/>
      </dsp:nvSpPr>
      <dsp:spPr>
        <a:xfrm>
          <a:off x="2594" y="1468963"/>
          <a:ext cx="1562081" cy="1958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2014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Bundesinnen-minister Dr. de Maizière und DOSB-Präsident Hörmann initiieren die Reform </a:t>
          </a:r>
          <a:endParaRPr lang="de-DE" sz="1400" kern="1200" dirty="0"/>
        </a:p>
      </dsp:txBody>
      <dsp:txXfrm>
        <a:off x="78849" y="1545218"/>
        <a:ext cx="1409571" cy="1806107"/>
      </dsp:txXfrm>
    </dsp:sp>
    <dsp:sp modelId="{FFA4273D-7A7D-4C45-9786-A5FBF2060BFD}">
      <dsp:nvSpPr>
        <dsp:cNvPr id="0" name=""/>
        <dsp:cNvSpPr/>
      </dsp:nvSpPr>
      <dsp:spPr>
        <a:xfrm>
          <a:off x="1825023" y="1468963"/>
          <a:ext cx="1562081" cy="1958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2015-2016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Arbeitsphase in 8 Arbeits-gruppen mit Projektleitung </a:t>
          </a:r>
          <a:endParaRPr lang="de-DE" sz="1400" kern="1200" dirty="0"/>
        </a:p>
      </dsp:txBody>
      <dsp:txXfrm>
        <a:off x="1901278" y="1545218"/>
        <a:ext cx="1409571" cy="1806107"/>
      </dsp:txXfrm>
    </dsp:sp>
    <dsp:sp modelId="{99FDE2A9-5204-488E-AE55-673BA02927F7}">
      <dsp:nvSpPr>
        <dsp:cNvPr id="0" name=""/>
        <dsp:cNvSpPr/>
      </dsp:nvSpPr>
      <dsp:spPr>
        <a:xfrm>
          <a:off x="3647451" y="1468963"/>
          <a:ext cx="1562081" cy="1958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11/2016 Gemeinsames Konzept „</a:t>
          </a:r>
          <a:r>
            <a:rPr lang="de-DE" sz="1400" kern="1200" dirty="0" err="1" smtClean="0"/>
            <a:t>Neustrukturier-ung</a:t>
          </a:r>
          <a:r>
            <a:rPr lang="de-DE" sz="1400" kern="1200" dirty="0" smtClean="0"/>
            <a:t> des Leistungs- </a:t>
          </a:r>
          <a:r>
            <a:rPr lang="de-DE" sz="1400" kern="1200" dirty="0" err="1" smtClean="0"/>
            <a:t>sports</a:t>
          </a:r>
          <a:r>
            <a:rPr lang="de-DE" sz="1400" kern="1200" dirty="0" smtClean="0"/>
            <a:t> und der Spitzensport- </a:t>
          </a:r>
          <a:r>
            <a:rPr lang="de-DE" sz="1400" kern="1200" dirty="0" err="1" smtClean="0"/>
            <a:t>förderung</a:t>
          </a:r>
          <a:r>
            <a:rPr lang="de-DE" sz="1400" kern="1200" dirty="0" smtClean="0"/>
            <a:t>“</a:t>
          </a:r>
          <a:endParaRPr lang="de-DE" sz="1400" kern="1200" dirty="0"/>
        </a:p>
      </dsp:txBody>
      <dsp:txXfrm>
        <a:off x="3723706" y="1545218"/>
        <a:ext cx="1409571" cy="1806107"/>
      </dsp:txXfrm>
    </dsp:sp>
    <dsp:sp modelId="{98E9EAF8-0865-42D7-93AB-A92A43E17558}">
      <dsp:nvSpPr>
        <dsp:cNvPr id="0" name=""/>
        <dsp:cNvSpPr/>
      </dsp:nvSpPr>
      <dsp:spPr>
        <a:xfrm>
          <a:off x="5469879" y="1468963"/>
          <a:ext cx="1562081" cy="1958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12/2016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Beschluss der Mitglieder-versammlung des DOSB</a:t>
          </a:r>
          <a:endParaRPr lang="de-DE" sz="1400" kern="1200" dirty="0"/>
        </a:p>
      </dsp:txBody>
      <dsp:txXfrm>
        <a:off x="5546134" y="1545218"/>
        <a:ext cx="1409571" cy="1806107"/>
      </dsp:txXfrm>
    </dsp:sp>
    <dsp:sp modelId="{66A6DDE2-F6C3-4C72-BCCD-244A23839B7C}">
      <dsp:nvSpPr>
        <dsp:cNvPr id="0" name=""/>
        <dsp:cNvSpPr/>
      </dsp:nvSpPr>
      <dsp:spPr>
        <a:xfrm>
          <a:off x="7292307" y="1468963"/>
          <a:ext cx="1562081" cy="19586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2017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Umsetzung des Reform-konzepts </a:t>
          </a:r>
          <a:endParaRPr lang="de-DE" sz="1400" kern="1200" dirty="0"/>
        </a:p>
      </dsp:txBody>
      <dsp:txXfrm>
        <a:off x="7368562" y="1545218"/>
        <a:ext cx="1409571" cy="180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E975-9058-485D-8F45-B3FDAFFBF673}" type="datetimeFigureOut">
              <a:rPr lang="de-DE" smtClean="0"/>
              <a:t>05.04.2018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E9C6-D10A-45F5-B9D4-63E5A9F7B4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71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724"/>
            <a:ext cx="5483840" cy="60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2" y="413238"/>
            <a:ext cx="825819" cy="8538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313" y="3101913"/>
            <a:ext cx="4309739" cy="2122359"/>
          </a:xfrm>
        </p:spPr>
        <p:txBody>
          <a:bodyPr anchor="b" anchorCtr="0"/>
          <a:lstStyle>
            <a:lvl1pPr>
              <a:lnSpc>
                <a:spcPct val="83000"/>
              </a:lnSpc>
              <a:defRPr sz="50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3" y="5354876"/>
            <a:ext cx="4309739" cy="1077506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20 pt // Datum • Ort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231354" y="6443091"/>
            <a:ext cx="3470698" cy="16325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48" name="Gruppieren 47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49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87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8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83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5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6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7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7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81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82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8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7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links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links-rechts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6" y="1401625"/>
            <a:ext cx="8359375" cy="1944054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6"/>
            <a:ext cx="1863962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2286300" y="3444756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5140745" y="3444756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286300" y="5501812"/>
            <a:ext cx="282441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0745" y="5501812"/>
            <a:ext cx="36109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4" y="5501812"/>
            <a:ext cx="1863963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5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rechts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rechts-links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6" y="1401625"/>
            <a:ext cx="8359375" cy="1944054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5" y="3444756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32948" y="3444756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87057" y="3444756"/>
            <a:ext cx="1865501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32948" y="5501812"/>
            <a:ext cx="282441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887056" y="5501812"/>
            <a:ext cx="1864632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2"/>
            <a:ext cx="3610946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36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5"/>
            <a:ext cx="4001900" cy="163259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46" name="Gruppieren 45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47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0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7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1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2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3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2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5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6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4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uppieren 94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6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221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9144000" cy="5713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1568" y="5746700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90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Farb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5" y="325409"/>
            <a:ext cx="8359375" cy="10611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Farbe</a:t>
            </a:r>
            <a:endParaRPr lang="de-DE" dirty="0"/>
          </a:p>
        </p:txBody>
      </p:sp>
      <p:sp>
        <p:nvSpPr>
          <p:cNvPr id="85" name="Fußzeilenplatzhalter 8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Dirk Schimmelpfennig </a:t>
            </a:r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86" name="Foliennummernplatzhalter 8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  <p:grpSp>
        <p:nvGrpSpPr>
          <p:cNvPr id="87" name="Gruppieren 86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88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2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10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8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92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3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4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3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6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7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5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7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47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8" name="Foliennummernplatzhalter 8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5" y="325409"/>
            <a:ext cx="8359375" cy="106116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Bild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5"/>
            <a:ext cx="4001900" cy="163259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89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1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9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93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4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5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4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7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8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6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uppieren 96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690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ubild Proz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Schaubild Prozente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5273" y="1338719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42066" y="2318270"/>
            <a:ext cx="1693112" cy="11893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695012" y="1697887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293872" y="3852899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39002" y="3820247"/>
            <a:ext cx="1693112" cy="11893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69278" y="4288124"/>
            <a:ext cx="1693112" cy="12713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3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3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576610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62261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</a:t>
            </a:r>
            <a:endParaRPr lang="de-DE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8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   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1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//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84893" y="1779516"/>
            <a:ext cx="4617577" cy="0"/>
          </a:xfrm>
          <a:ln w="12700">
            <a:solidFill>
              <a:schemeClr val="tx2"/>
            </a:solidFill>
            <a:prstDash val="dash"/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 // Variante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252969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8" y="2252969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252969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3239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637534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823188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23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//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6" y="1110157"/>
            <a:ext cx="8360893" cy="3134562"/>
          </a:xfrm>
        </p:spPr>
        <p:txBody>
          <a:bodyPr anchor="t" anchorCtr="0"/>
          <a:lstStyle>
            <a:lvl1pPr marL="0" indent="48600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baseline="0"/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normalizeH="0" baseline="0"/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400" b="0"/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400" b="0"/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196922"/>
            <a:ext cx="286290" cy="2612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02280" y="3609117"/>
            <a:ext cx="286290" cy="2612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695013" y="4347342"/>
            <a:ext cx="677245" cy="902278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176" y="4552408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5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6057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68" y="1790374"/>
            <a:ext cx="4154132" cy="5067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332871" y="2240789"/>
            <a:ext cx="3811131" cy="4617213"/>
          </a:xfrm>
          <a:custGeom>
            <a:avLst/>
            <a:gdLst>
              <a:gd name="connsiteX0" fmla="*/ 0 w 6289200"/>
              <a:gd name="connsiteY0" fmla="*/ 3144600 h 6289200"/>
              <a:gd name="connsiteX1" fmla="*/ 3144600 w 6289200"/>
              <a:gd name="connsiteY1" fmla="*/ 0 h 6289200"/>
              <a:gd name="connsiteX2" fmla="*/ 6289200 w 6289200"/>
              <a:gd name="connsiteY2" fmla="*/ 3144600 h 6289200"/>
              <a:gd name="connsiteX3" fmla="*/ 3144600 w 6289200"/>
              <a:gd name="connsiteY3" fmla="*/ 6289200 h 6289200"/>
              <a:gd name="connsiteX4" fmla="*/ 0 w 6289200"/>
              <a:gd name="connsiteY4" fmla="*/ 3144600 h 628920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679377 w 6289200"/>
              <a:gd name="connsiteY0" fmla="*/ 5082192 h 6435547"/>
              <a:gd name="connsiteX1" fmla="*/ 0 w 6289200"/>
              <a:gd name="connsiteY1" fmla="*/ 3144600 h 6435547"/>
              <a:gd name="connsiteX2" fmla="*/ 3144600 w 6289200"/>
              <a:gd name="connsiteY2" fmla="*/ 0 h 6435547"/>
              <a:gd name="connsiteX3" fmla="*/ 6289200 w 6289200"/>
              <a:gd name="connsiteY3" fmla="*/ 3144600 h 6435547"/>
              <a:gd name="connsiteX4" fmla="*/ 3236040 w 6289200"/>
              <a:gd name="connsiteY4" fmla="*/ 6380640 h 6435547"/>
              <a:gd name="connsiteX5" fmla="*/ 679377 w 6289200"/>
              <a:gd name="connsiteY5" fmla="*/ 5082192 h 6435547"/>
              <a:gd name="connsiteX0" fmla="*/ 685727 w 6289200"/>
              <a:gd name="connsiteY0" fmla="*/ 5107592 h 6437706"/>
              <a:gd name="connsiteX1" fmla="*/ 0 w 6289200"/>
              <a:gd name="connsiteY1" fmla="*/ 3144600 h 6437706"/>
              <a:gd name="connsiteX2" fmla="*/ 3144600 w 6289200"/>
              <a:gd name="connsiteY2" fmla="*/ 0 h 6437706"/>
              <a:gd name="connsiteX3" fmla="*/ 6289200 w 6289200"/>
              <a:gd name="connsiteY3" fmla="*/ 3144600 h 6437706"/>
              <a:gd name="connsiteX4" fmla="*/ 3236040 w 6289200"/>
              <a:gd name="connsiteY4" fmla="*/ 6380640 h 6437706"/>
              <a:gd name="connsiteX5" fmla="*/ 685727 w 6289200"/>
              <a:gd name="connsiteY5" fmla="*/ 5107592 h 6437706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080605 h 6427220"/>
              <a:gd name="connsiteX1" fmla="*/ 0 w 6446892"/>
              <a:gd name="connsiteY1" fmla="*/ 3144600 h 6427220"/>
              <a:gd name="connsiteX2" fmla="*/ 3144600 w 6446892"/>
              <a:gd name="connsiteY2" fmla="*/ 0 h 6427220"/>
              <a:gd name="connsiteX3" fmla="*/ 5709602 w 6446892"/>
              <a:gd name="connsiteY3" fmla="*/ 1311640 h 6427220"/>
              <a:gd name="connsiteX4" fmla="*/ 6289200 w 6446892"/>
              <a:gd name="connsiteY4" fmla="*/ 3144600 h 6427220"/>
              <a:gd name="connsiteX5" fmla="*/ 3236040 w 6446892"/>
              <a:gd name="connsiteY5" fmla="*/ 6380640 h 6427220"/>
              <a:gd name="connsiteX6" fmla="*/ 664296 w 6446892"/>
              <a:gd name="connsiteY6" fmla="*/ 5080605 h 6427220"/>
              <a:gd name="connsiteX0" fmla="*/ 664296 w 6430139"/>
              <a:gd name="connsiteY0" fmla="*/ 5080605 h 6427220"/>
              <a:gd name="connsiteX1" fmla="*/ 0 w 6430139"/>
              <a:gd name="connsiteY1" fmla="*/ 3144600 h 6427220"/>
              <a:gd name="connsiteX2" fmla="*/ 3144600 w 6430139"/>
              <a:gd name="connsiteY2" fmla="*/ 0 h 6427220"/>
              <a:gd name="connsiteX3" fmla="*/ 5604827 w 6430139"/>
              <a:gd name="connsiteY3" fmla="*/ 1178290 h 6427220"/>
              <a:gd name="connsiteX4" fmla="*/ 6289200 w 6430139"/>
              <a:gd name="connsiteY4" fmla="*/ 3144600 h 6427220"/>
              <a:gd name="connsiteX5" fmla="*/ 3236040 w 6430139"/>
              <a:gd name="connsiteY5" fmla="*/ 6380640 h 6427220"/>
              <a:gd name="connsiteX6" fmla="*/ 664296 w 6430139"/>
              <a:gd name="connsiteY6" fmla="*/ 5080605 h 6427220"/>
              <a:gd name="connsiteX0" fmla="*/ 664296 w 6444813"/>
              <a:gd name="connsiteY0" fmla="*/ 5080605 h 6427220"/>
              <a:gd name="connsiteX1" fmla="*/ 0 w 6444813"/>
              <a:gd name="connsiteY1" fmla="*/ 3144600 h 6427220"/>
              <a:gd name="connsiteX2" fmla="*/ 3144600 w 6444813"/>
              <a:gd name="connsiteY2" fmla="*/ 0 h 6427220"/>
              <a:gd name="connsiteX3" fmla="*/ 5697696 w 6444813"/>
              <a:gd name="connsiteY3" fmla="*/ 1178290 h 6427220"/>
              <a:gd name="connsiteX4" fmla="*/ 6289200 w 6444813"/>
              <a:gd name="connsiteY4" fmla="*/ 3144600 h 6427220"/>
              <a:gd name="connsiteX5" fmla="*/ 3236040 w 6444813"/>
              <a:gd name="connsiteY5" fmla="*/ 6380640 h 6427220"/>
              <a:gd name="connsiteX6" fmla="*/ 664296 w 6444813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80671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73527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32585"/>
              <a:gd name="connsiteY0" fmla="*/ 5080605 h 6427220"/>
              <a:gd name="connsiteX1" fmla="*/ 0 w 6432585"/>
              <a:gd name="connsiteY1" fmla="*/ 3144600 h 6427220"/>
              <a:gd name="connsiteX2" fmla="*/ 3144600 w 6432585"/>
              <a:gd name="connsiteY2" fmla="*/ 0 h 6427220"/>
              <a:gd name="connsiteX3" fmla="*/ 5621497 w 6432585"/>
              <a:gd name="connsiteY3" fmla="*/ 1159239 h 6427220"/>
              <a:gd name="connsiteX4" fmla="*/ 6289200 w 6432585"/>
              <a:gd name="connsiteY4" fmla="*/ 3144600 h 6427220"/>
              <a:gd name="connsiteX5" fmla="*/ 3236040 w 6432585"/>
              <a:gd name="connsiteY5" fmla="*/ 6380640 h 6427220"/>
              <a:gd name="connsiteX6" fmla="*/ 664296 w 6432585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1187 h 6427802"/>
              <a:gd name="connsiteX1" fmla="*/ 0 w 6428438"/>
              <a:gd name="connsiteY1" fmla="*/ 3145182 h 6427802"/>
              <a:gd name="connsiteX2" fmla="*/ 3144600 w 6428438"/>
              <a:gd name="connsiteY2" fmla="*/ 582 h 6427802"/>
              <a:gd name="connsiteX3" fmla="*/ 5592922 w 6428438"/>
              <a:gd name="connsiteY3" fmla="*/ 1176490 h 6427802"/>
              <a:gd name="connsiteX4" fmla="*/ 6289200 w 6428438"/>
              <a:gd name="connsiteY4" fmla="*/ 3145182 h 6427802"/>
              <a:gd name="connsiteX5" fmla="*/ 3236040 w 6428438"/>
              <a:gd name="connsiteY5" fmla="*/ 6381222 h 6427802"/>
              <a:gd name="connsiteX6" fmla="*/ 664296 w 6428438"/>
              <a:gd name="connsiteY6" fmla="*/ 5081187 h 6427802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5080605"/>
              <a:gd name="connsiteX1" fmla="*/ 0 w 6428438"/>
              <a:gd name="connsiteY1" fmla="*/ 3144600 h 5080605"/>
              <a:gd name="connsiteX2" fmla="*/ 3144600 w 6428438"/>
              <a:gd name="connsiteY2" fmla="*/ 0 h 5080605"/>
              <a:gd name="connsiteX3" fmla="*/ 5592922 w 6428438"/>
              <a:gd name="connsiteY3" fmla="*/ 1175908 h 5080605"/>
              <a:gd name="connsiteX4" fmla="*/ 6289200 w 6428438"/>
              <a:gd name="connsiteY4" fmla="*/ 3144600 h 5080605"/>
              <a:gd name="connsiteX5" fmla="*/ 664296 w 6428438"/>
              <a:gd name="connsiteY5" fmla="*/ 5080605 h 5080605"/>
              <a:gd name="connsiteX0" fmla="*/ 664296 w 5947365"/>
              <a:gd name="connsiteY0" fmla="*/ 5080605 h 5367002"/>
              <a:gd name="connsiteX1" fmla="*/ 0 w 5947365"/>
              <a:gd name="connsiteY1" fmla="*/ 3144600 h 5367002"/>
              <a:gd name="connsiteX2" fmla="*/ 3144600 w 5947365"/>
              <a:gd name="connsiteY2" fmla="*/ 0 h 5367002"/>
              <a:gd name="connsiteX3" fmla="*/ 5592922 w 5947365"/>
              <a:gd name="connsiteY3" fmla="*/ 1175908 h 5367002"/>
              <a:gd name="connsiteX4" fmla="*/ 5597436 w 5947365"/>
              <a:gd name="connsiteY4" fmla="*/ 5076767 h 5367002"/>
              <a:gd name="connsiteX5" fmla="*/ 664296 w 5947365"/>
              <a:gd name="connsiteY5" fmla="*/ 5080605 h 5367002"/>
              <a:gd name="connsiteX0" fmla="*/ 664296 w 5937701"/>
              <a:gd name="connsiteY0" fmla="*/ 5080605 h 5361734"/>
              <a:gd name="connsiteX1" fmla="*/ 0 w 5937701"/>
              <a:gd name="connsiteY1" fmla="*/ 3144600 h 5361734"/>
              <a:gd name="connsiteX2" fmla="*/ 3144600 w 5937701"/>
              <a:gd name="connsiteY2" fmla="*/ 0 h 5361734"/>
              <a:gd name="connsiteX3" fmla="*/ 5592922 w 5937701"/>
              <a:gd name="connsiteY3" fmla="*/ 1175908 h 5361734"/>
              <a:gd name="connsiteX4" fmla="*/ 5576005 w 5937701"/>
              <a:gd name="connsiteY4" fmla="*/ 5069623 h 5361734"/>
              <a:gd name="connsiteX5" fmla="*/ 664296 w 5937701"/>
              <a:gd name="connsiteY5" fmla="*/ 5080605 h 5361734"/>
              <a:gd name="connsiteX0" fmla="*/ 664296 w 5946274"/>
              <a:gd name="connsiteY0" fmla="*/ 5080605 h 5368763"/>
              <a:gd name="connsiteX1" fmla="*/ 0 w 5946274"/>
              <a:gd name="connsiteY1" fmla="*/ 3144600 h 5368763"/>
              <a:gd name="connsiteX2" fmla="*/ 3144600 w 5946274"/>
              <a:gd name="connsiteY2" fmla="*/ 0 h 5368763"/>
              <a:gd name="connsiteX3" fmla="*/ 5592922 w 5946274"/>
              <a:gd name="connsiteY3" fmla="*/ 1175908 h 5368763"/>
              <a:gd name="connsiteX4" fmla="*/ 5595055 w 5946274"/>
              <a:gd name="connsiteY4" fmla="*/ 5079148 h 5368763"/>
              <a:gd name="connsiteX5" fmla="*/ 664296 w 5946274"/>
              <a:gd name="connsiteY5" fmla="*/ 5080605 h 5368763"/>
              <a:gd name="connsiteX0" fmla="*/ 664296 w 5956256"/>
              <a:gd name="connsiteY0" fmla="*/ 5080605 h 5386512"/>
              <a:gd name="connsiteX1" fmla="*/ 0 w 5956256"/>
              <a:gd name="connsiteY1" fmla="*/ 3144600 h 5386512"/>
              <a:gd name="connsiteX2" fmla="*/ 3144600 w 5956256"/>
              <a:gd name="connsiteY2" fmla="*/ 0 h 5386512"/>
              <a:gd name="connsiteX3" fmla="*/ 5592922 w 5956256"/>
              <a:gd name="connsiteY3" fmla="*/ 1175908 h 5386512"/>
              <a:gd name="connsiteX4" fmla="*/ 5616486 w 5956256"/>
              <a:gd name="connsiteY4" fmla="*/ 5102960 h 5386512"/>
              <a:gd name="connsiteX5" fmla="*/ 664296 w 5956256"/>
              <a:gd name="connsiteY5" fmla="*/ 5080605 h 5386512"/>
              <a:gd name="connsiteX0" fmla="*/ 664296 w 5948461"/>
              <a:gd name="connsiteY0" fmla="*/ 5080605 h 5374061"/>
              <a:gd name="connsiteX1" fmla="*/ 0 w 5948461"/>
              <a:gd name="connsiteY1" fmla="*/ 3144600 h 5374061"/>
              <a:gd name="connsiteX2" fmla="*/ 3144600 w 5948461"/>
              <a:gd name="connsiteY2" fmla="*/ 0 h 5374061"/>
              <a:gd name="connsiteX3" fmla="*/ 5592922 w 5948461"/>
              <a:gd name="connsiteY3" fmla="*/ 1175908 h 5374061"/>
              <a:gd name="connsiteX4" fmla="*/ 5599818 w 5948461"/>
              <a:gd name="connsiteY4" fmla="*/ 5086292 h 5374061"/>
              <a:gd name="connsiteX5" fmla="*/ 664296 w 5948461"/>
              <a:gd name="connsiteY5" fmla="*/ 5080605 h 5374061"/>
              <a:gd name="connsiteX0" fmla="*/ 664296 w 5599818"/>
              <a:gd name="connsiteY0" fmla="*/ 5080605 h 5374061"/>
              <a:gd name="connsiteX1" fmla="*/ 0 w 5599818"/>
              <a:gd name="connsiteY1" fmla="*/ 3144600 h 5374061"/>
              <a:gd name="connsiteX2" fmla="*/ 3144600 w 5599818"/>
              <a:gd name="connsiteY2" fmla="*/ 0 h 5374061"/>
              <a:gd name="connsiteX3" fmla="*/ 5592922 w 5599818"/>
              <a:gd name="connsiteY3" fmla="*/ 1175908 h 5374061"/>
              <a:gd name="connsiteX4" fmla="*/ 5599818 w 5599818"/>
              <a:gd name="connsiteY4" fmla="*/ 5086292 h 5374061"/>
              <a:gd name="connsiteX5" fmla="*/ 664296 w 5599818"/>
              <a:gd name="connsiteY5" fmla="*/ 5080605 h 5374061"/>
              <a:gd name="connsiteX0" fmla="*/ 664296 w 5599818"/>
              <a:gd name="connsiteY0" fmla="*/ 5080605 h 5086292"/>
              <a:gd name="connsiteX1" fmla="*/ 0 w 5599818"/>
              <a:gd name="connsiteY1" fmla="*/ 3144600 h 5086292"/>
              <a:gd name="connsiteX2" fmla="*/ 3144600 w 5599818"/>
              <a:gd name="connsiteY2" fmla="*/ 0 h 5086292"/>
              <a:gd name="connsiteX3" fmla="*/ 5592922 w 5599818"/>
              <a:gd name="connsiteY3" fmla="*/ 1175908 h 5086292"/>
              <a:gd name="connsiteX4" fmla="*/ 5599818 w 5599818"/>
              <a:gd name="connsiteY4" fmla="*/ 5086292 h 5086292"/>
              <a:gd name="connsiteX5" fmla="*/ 664296 w 5599818"/>
              <a:gd name="connsiteY5" fmla="*/ 5080605 h 5086292"/>
              <a:gd name="connsiteX0" fmla="*/ 664296 w 5602904"/>
              <a:gd name="connsiteY0" fmla="*/ 5080605 h 5086292"/>
              <a:gd name="connsiteX1" fmla="*/ 0 w 5602904"/>
              <a:gd name="connsiteY1" fmla="*/ 3144600 h 5086292"/>
              <a:gd name="connsiteX2" fmla="*/ 3144600 w 5602904"/>
              <a:gd name="connsiteY2" fmla="*/ 0 h 5086292"/>
              <a:gd name="connsiteX3" fmla="*/ 5602447 w 5602904"/>
              <a:gd name="connsiteY3" fmla="*/ 1180670 h 5086292"/>
              <a:gd name="connsiteX4" fmla="*/ 5599818 w 5602904"/>
              <a:gd name="connsiteY4" fmla="*/ 5086292 h 5086292"/>
              <a:gd name="connsiteX5" fmla="*/ 664296 w 5602904"/>
              <a:gd name="connsiteY5" fmla="*/ 5080605 h 5086292"/>
              <a:gd name="connsiteX0" fmla="*/ 664296 w 5600702"/>
              <a:gd name="connsiteY0" fmla="*/ 5080605 h 5086292"/>
              <a:gd name="connsiteX1" fmla="*/ 0 w 5600702"/>
              <a:gd name="connsiteY1" fmla="*/ 3144600 h 5086292"/>
              <a:gd name="connsiteX2" fmla="*/ 3144600 w 5600702"/>
              <a:gd name="connsiteY2" fmla="*/ 0 h 5086292"/>
              <a:gd name="connsiteX3" fmla="*/ 5600066 w 5600702"/>
              <a:gd name="connsiteY3" fmla="*/ 1190195 h 5086292"/>
              <a:gd name="connsiteX4" fmla="*/ 5599818 w 5600702"/>
              <a:gd name="connsiteY4" fmla="*/ 5086292 h 5086292"/>
              <a:gd name="connsiteX5" fmla="*/ 664296 w 5600702"/>
              <a:gd name="connsiteY5" fmla="*/ 5080605 h 5086292"/>
              <a:gd name="connsiteX0" fmla="*/ 673821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73821 w 5600702"/>
              <a:gd name="connsiteY5" fmla="*/ 5087748 h 5087748"/>
              <a:gd name="connsiteX0" fmla="*/ 666677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66677 w 5600702"/>
              <a:gd name="connsiteY5" fmla="*/ 5087748 h 50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0702" h="5087748">
                <a:moveTo>
                  <a:pt x="666677" y="5087748"/>
                </a:moveTo>
                <a:cubicBezTo>
                  <a:pt x="22176" y="4233657"/>
                  <a:pt x="8708" y="3472434"/>
                  <a:pt x="0" y="3144600"/>
                </a:cubicBezTo>
                <a:cubicBezTo>
                  <a:pt x="0" y="1407885"/>
                  <a:pt x="1407885" y="0"/>
                  <a:pt x="3144600" y="0"/>
                </a:cubicBezTo>
                <a:cubicBezTo>
                  <a:pt x="4539112" y="6450"/>
                  <a:pt x="5387911" y="906601"/>
                  <a:pt x="5600066" y="1190195"/>
                </a:cubicBezTo>
                <a:cubicBezTo>
                  <a:pt x="5602365" y="2493656"/>
                  <a:pt x="5597519" y="3782831"/>
                  <a:pt x="5599818" y="5086292"/>
                </a:cubicBezTo>
                <a:lnTo>
                  <a:pt x="666677" y="508774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315" y="325408"/>
            <a:ext cx="5848931" cy="1567281"/>
          </a:xfrm>
        </p:spPr>
        <p:txBody>
          <a:bodyPr anchor="t" anchorCtr="0"/>
          <a:lstStyle>
            <a:lvl1pPr>
              <a:lnSpc>
                <a:spcPct val="90000"/>
              </a:lnSpc>
              <a:defRPr sz="50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3" y="1959510"/>
            <a:ext cx="5079335" cy="1107342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20 pt // Datum • Ort</a:t>
            </a:r>
          </a:p>
        </p:txBody>
      </p:sp>
      <p:sp>
        <p:nvSpPr>
          <p:cNvPr id="4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2850" y="6628295"/>
            <a:ext cx="3078385" cy="163259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1231354" y="6443091"/>
            <a:ext cx="3570926" cy="16325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50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2" y="413238"/>
            <a:ext cx="825819" cy="853840"/>
          </a:xfrm>
          <a:prstGeom prst="rect">
            <a:avLst/>
          </a:prstGeom>
        </p:spPr>
      </p:pic>
      <p:grpSp>
        <p:nvGrpSpPr>
          <p:cNvPr id="51" name="Gruppieren 50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52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6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2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6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7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8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7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70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1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9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uppieren 59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51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//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6" y="1731275"/>
            <a:ext cx="8360893" cy="3134562"/>
          </a:xfrm>
        </p:spPr>
        <p:txBody>
          <a:bodyPr anchor="t" anchorCtr="0"/>
          <a:lstStyle>
            <a:lvl1pPr marL="0" indent="48600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normalizeH="0" baseline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818037"/>
            <a:ext cx="286290" cy="2612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02280" y="4265319"/>
            <a:ext cx="286290" cy="2612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695013" y="4798481"/>
            <a:ext cx="677245" cy="902278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176" y="4962534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5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  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231354" y="6455241"/>
            <a:ext cx="1539192" cy="163259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Dirk Schimmelpfennig </a:t>
            </a:r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392313" y="6455167"/>
            <a:ext cx="307838" cy="163259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  <p:grpSp>
        <p:nvGrpSpPr>
          <p:cNvPr id="49" name="Gruppieren 48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50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2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0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4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5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6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8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69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7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uppieren 57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59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5998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 // Partn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 // Partnerlogo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401623"/>
            <a:ext cx="5340837" cy="4311698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0955" y="1470348"/>
            <a:ext cx="2656646" cy="36716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90957" y="5838776"/>
            <a:ext cx="584893" cy="7382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 smtClean="0"/>
              <a:t>Partnerlogo einfügen // ggf. einpassen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5" y="5175296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2062520" y="6443091"/>
            <a:ext cx="5848931" cy="163259"/>
          </a:xfrm>
        </p:spPr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1231354" y="6443847"/>
            <a:ext cx="615745" cy="163259"/>
          </a:xfrm>
        </p:spPr>
        <p:txBody>
          <a:bodyPr/>
          <a:lstStyle/>
          <a:p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4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5" y="4375327"/>
            <a:ext cx="5033159" cy="1633443"/>
          </a:xfrm>
        </p:spPr>
        <p:txBody>
          <a:bodyPr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0957" y="1470350"/>
            <a:ext cx="5033159" cy="25451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315" y="4058607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Schlussfolie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22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Nur Headline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/ 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83224" y="1628802"/>
            <a:ext cx="8043496" cy="3276226"/>
          </a:xfrm>
          <a:prstGeom prst="rect">
            <a:avLst/>
          </a:prstGeom>
        </p:spPr>
        <p:txBody>
          <a:bodyPr/>
          <a:lstStyle>
            <a:lvl1pPr marL="268217" indent="-268217">
              <a:buFontTx/>
              <a:buBlip>
                <a:blip r:embed="rId2"/>
              </a:buBlip>
              <a:defRPr/>
            </a:lvl1pPr>
            <a:lvl2pPr marL="538021" indent="-269803">
              <a:buFont typeface="Wingdings" panose="05000000000000000000" pitchFamily="2" charset="2"/>
              <a:buChar char="§"/>
              <a:defRPr/>
            </a:lvl2pPr>
            <a:lvl3pPr marL="712600" indent="-174579">
              <a:buFont typeface="Symbol" panose="05050102010706020507" pitchFamily="18" charset="2"/>
              <a:buChar char="-"/>
              <a:defRPr/>
            </a:lvl3pPr>
            <a:lvl4pPr marL="901462" indent="-188863">
              <a:buFont typeface="Arial" panose="020B0604020202020204" pitchFamily="34" charset="0"/>
              <a:buChar char="•"/>
              <a:defRPr/>
            </a:lvl4pPr>
            <a:lvl5pPr marL="1076040" indent="-174579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71454" y="271656"/>
            <a:ext cx="644839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454" y="742578"/>
            <a:ext cx="644839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6436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724"/>
            <a:ext cx="5483840" cy="60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0" y="413238"/>
            <a:ext cx="825819" cy="8538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313" y="3101911"/>
            <a:ext cx="4309739" cy="2122359"/>
          </a:xfrm>
        </p:spPr>
        <p:txBody>
          <a:bodyPr anchor="b" anchorCtr="0"/>
          <a:lstStyle>
            <a:lvl1pPr>
              <a:lnSpc>
                <a:spcPct val="83000"/>
              </a:lnSpc>
              <a:defRPr sz="50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3" y="5354876"/>
            <a:ext cx="4309739" cy="1077506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20 pt // Datum • Ort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231354" y="6443089"/>
            <a:ext cx="3470698" cy="16325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48" name="Gruppieren 47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49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87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8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83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5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6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7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7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81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82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8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94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68" y="1790374"/>
            <a:ext cx="4154132" cy="5067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332869" y="2240786"/>
            <a:ext cx="3811131" cy="4617213"/>
          </a:xfrm>
          <a:custGeom>
            <a:avLst/>
            <a:gdLst>
              <a:gd name="connsiteX0" fmla="*/ 0 w 6289200"/>
              <a:gd name="connsiteY0" fmla="*/ 3144600 h 6289200"/>
              <a:gd name="connsiteX1" fmla="*/ 3144600 w 6289200"/>
              <a:gd name="connsiteY1" fmla="*/ 0 h 6289200"/>
              <a:gd name="connsiteX2" fmla="*/ 6289200 w 6289200"/>
              <a:gd name="connsiteY2" fmla="*/ 3144600 h 6289200"/>
              <a:gd name="connsiteX3" fmla="*/ 3144600 w 6289200"/>
              <a:gd name="connsiteY3" fmla="*/ 6289200 h 6289200"/>
              <a:gd name="connsiteX4" fmla="*/ 0 w 6289200"/>
              <a:gd name="connsiteY4" fmla="*/ 3144600 h 628920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679377 w 6289200"/>
              <a:gd name="connsiteY0" fmla="*/ 5082192 h 6435547"/>
              <a:gd name="connsiteX1" fmla="*/ 0 w 6289200"/>
              <a:gd name="connsiteY1" fmla="*/ 3144600 h 6435547"/>
              <a:gd name="connsiteX2" fmla="*/ 3144600 w 6289200"/>
              <a:gd name="connsiteY2" fmla="*/ 0 h 6435547"/>
              <a:gd name="connsiteX3" fmla="*/ 6289200 w 6289200"/>
              <a:gd name="connsiteY3" fmla="*/ 3144600 h 6435547"/>
              <a:gd name="connsiteX4" fmla="*/ 3236040 w 6289200"/>
              <a:gd name="connsiteY4" fmla="*/ 6380640 h 6435547"/>
              <a:gd name="connsiteX5" fmla="*/ 679377 w 6289200"/>
              <a:gd name="connsiteY5" fmla="*/ 5082192 h 6435547"/>
              <a:gd name="connsiteX0" fmla="*/ 685727 w 6289200"/>
              <a:gd name="connsiteY0" fmla="*/ 5107592 h 6437706"/>
              <a:gd name="connsiteX1" fmla="*/ 0 w 6289200"/>
              <a:gd name="connsiteY1" fmla="*/ 3144600 h 6437706"/>
              <a:gd name="connsiteX2" fmla="*/ 3144600 w 6289200"/>
              <a:gd name="connsiteY2" fmla="*/ 0 h 6437706"/>
              <a:gd name="connsiteX3" fmla="*/ 6289200 w 6289200"/>
              <a:gd name="connsiteY3" fmla="*/ 3144600 h 6437706"/>
              <a:gd name="connsiteX4" fmla="*/ 3236040 w 6289200"/>
              <a:gd name="connsiteY4" fmla="*/ 6380640 h 6437706"/>
              <a:gd name="connsiteX5" fmla="*/ 685727 w 6289200"/>
              <a:gd name="connsiteY5" fmla="*/ 5107592 h 6437706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080605 h 6427220"/>
              <a:gd name="connsiteX1" fmla="*/ 0 w 6446892"/>
              <a:gd name="connsiteY1" fmla="*/ 3144600 h 6427220"/>
              <a:gd name="connsiteX2" fmla="*/ 3144600 w 6446892"/>
              <a:gd name="connsiteY2" fmla="*/ 0 h 6427220"/>
              <a:gd name="connsiteX3" fmla="*/ 5709602 w 6446892"/>
              <a:gd name="connsiteY3" fmla="*/ 1311640 h 6427220"/>
              <a:gd name="connsiteX4" fmla="*/ 6289200 w 6446892"/>
              <a:gd name="connsiteY4" fmla="*/ 3144600 h 6427220"/>
              <a:gd name="connsiteX5" fmla="*/ 3236040 w 6446892"/>
              <a:gd name="connsiteY5" fmla="*/ 6380640 h 6427220"/>
              <a:gd name="connsiteX6" fmla="*/ 664296 w 6446892"/>
              <a:gd name="connsiteY6" fmla="*/ 5080605 h 6427220"/>
              <a:gd name="connsiteX0" fmla="*/ 664296 w 6430139"/>
              <a:gd name="connsiteY0" fmla="*/ 5080605 h 6427220"/>
              <a:gd name="connsiteX1" fmla="*/ 0 w 6430139"/>
              <a:gd name="connsiteY1" fmla="*/ 3144600 h 6427220"/>
              <a:gd name="connsiteX2" fmla="*/ 3144600 w 6430139"/>
              <a:gd name="connsiteY2" fmla="*/ 0 h 6427220"/>
              <a:gd name="connsiteX3" fmla="*/ 5604827 w 6430139"/>
              <a:gd name="connsiteY3" fmla="*/ 1178290 h 6427220"/>
              <a:gd name="connsiteX4" fmla="*/ 6289200 w 6430139"/>
              <a:gd name="connsiteY4" fmla="*/ 3144600 h 6427220"/>
              <a:gd name="connsiteX5" fmla="*/ 3236040 w 6430139"/>
              <a:gd name="connsiteY5" fmla="*/ 6380640 h 6427220"/>
              <a:gd name="connsiteX6" fmla="*/ 664296 w 6430139"/>
              <a:gd name="connsiteY6" fmla="*/ 5080605 h 6427220"/>
              <a:gd name="connsiteX0" fmla="*/ 664296 w 6444813"/>
              <a:gd name="connsiteY0" fmla="*/ 5080605 h 6427220"/>
              <a:gd name="connsiteX1" fmla="*/ 0 w 6444813"/>
              <a:gd name="connsiteY1" fmla="*/ 3144600 h 6427220"/>
              <a:gd name="connsiteX2" fmla="*/ 3144600 w 6444813"/>
              <a:gd name="connsiteY2" fmla="*/ 0 h 6427220"/>
              <a:gd name="connsiteX3" fmla="*/ 5697696 w 6444813"/>
              <a:gd name="connsiteY3" fmla="*/ 1178290 h 6427220"/>
              <a:gd name="connsiteX4" fmla="*/ 6289200 w 6444813"/>
              <a:gd name="connsiteY4" fmla="*/ 3144600 h 6427220"/>
              <a:gd name="connsiteX5" fmla="*/ 3236040 w 6444813"/>
              <a:gd name="connsiteY5" fmla="*/ 6380640 h 6427220"/>
              <a:gd name="connsiteX6" fmla="*/ 664296 w 6444813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80671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73527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32585"/>
              <a:gd name="connsiteY0" fmla="*/ 5080605 h 6427220"/>
              <a:gd name="connsiteX1" fmla="*/ 0 w 6432585"/>
              <a:gd name="connsiteY1" fmla="*/ 3144600 h 6427220"/>
              <a:gd name="connsiteX2" fmla="*/ 3144600 w 6432585"/>
              <a:gd name="connsiteY2" fmla="*/ 0 h 6427220"/>
              <a:gd name="connsiteX3" fmla="*/ 5621497 w 6432585"/>
              <a:gd name="connsiteY3" fmla="*/ 1159239 h 6427220"/>
              <a:gd name="connsiteX4" fmla="*/ 6289200 w 6432585"/>
              <a:gd name="connsiteY4" fmla="*/ 3144600 h 6427220"/>
              <a:gd name="connsiteX5" fmla="*/ 3236040 w 6432585"/>
              <a:gd name="connsiteY5" fmla="*/ 6380640 h 6427220"/>
              <a:gd name="connsiteX6" fmla="*/ 664296 w 6432585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1187 h 6427802"/>
              <a:gd name="connsiteX1" fmla="*/ 0 w 6428438"/>
              <a:gd name="connsiteY1" fmla="*/ 3145182 h 6427802"/>
              <a:gd name="connsiteX2" fmla="*/ 3144600 w 6428438"/>
              <a:gd name="connsiteY2" fmla="*/ 582 h 6427802"/>
              <a:gd name="connsiteX3" fmla="*/ 5592922 w 6428438"/>
              <a:gd name="connsiteY3" fmla="*/ 1176490 h 6427802"/>
              <a:gd name="connsiteX4" fmla="*/ 6289200 w 6428438"/>
              <a:gd name="connsiteY4" fmla="*/ 3145182 h 6427802"/>
              <a:gd name="connsiteX5" fmla="*/ 3236040 w 6428438"/>
              <a:gd name="connsiteY5" fmla="*/ 6381222 h 6427802"/>
              <a:gd name="connsiteX6" fmla="*/ 664296 w 6428438"/>
              <a:gd name="connsiteY6" fmla="*/ 5081187 h 6427802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5080605"/>
              <a:gd name="connsiteX1" fmla="*/ 0 w 6428438"/>
              <a:gd name="connsiteY1" fmla="*/ 3144600 h 5080605"/>
              <a:gd name="connsiteX2" fmla="*/ 3144600 w 6428438"/>
              <a:gd name="connsiteY2" fmla="*/ 0 h 5080605"/>
              <a:gd name="connsiteX3" fmla="*/ 5592922 w 6428438"/>
              <a:gd name="connsiteY3" fmla="*/ 1175908 h 5080605"/>
              <a:gd name="connsiteX4" fmla="*/ 6289200 w 6428438"/>
              <a:gd name="connsiteY4" fmla="*/ 3144600 h 5080605"/>
              <a:gd name="connsiteX5" fmla="*/ 664296 w 6428438"/>
              <a:gd name="connsiteY5" fmla="*/ 5080605 h 5080605"/>
              <a:gd name="connsiteX0" fmla="*/ 664296 w 5947365"/>
              <a:gd name="connsiteY0" fmla="*/ 5080605 h 5367002"/>
              <a:gd name="connsiteX1" fmla="*/ 0 w 5947365"/>
              <a:gd name="connsiteY1" fmla="*/ 3144600 h 5367002"/>
              <a:gd name="connsiteX2" fmla="*/ 3144600 w 5947365"/>
              <a:gd name="connsiteY2" fmla="*/ 0 h 5367002"/>
              <a:gd name="connsiteX3" fmla="*/ 5592922 w 5947365"/>
              <a:gd name="connsiteY3" fmla="*/ 1175908 h 5367002"/>
              <a:gd name="connsiteX4" fmla="*/ 5597436 w 5947365"/>
              <a:gd name="connsiteY4" fmla="*/ 5076767 h 5367002"/>
              <a:gd name="connsiteX5" fmla="*/ 664296 w 5947365"/>
              <a:gd name="connsiteY5" fmla="*/ 5080605 h 5367002"/>
              <a:gd name="connsiteX0" fmla="*/ 664296 w 5937701"/>
              <a:gd name="connsiteY0" fmla="*/ 5080605 h 5361734"/>
              <a:gd name="connsiteX1" fmla="*/ 0 w 5937701"/>
              <a:gd name="connsiteY1" fmla="*/ 3144600 h 5361734"/>
              <a:gd name="connsiteX2" fmla="*/ 3144600 w 5937701"/>
              <a:gd name="connsiteY2" fmla="*/ 0 h 5361734"/>
              <a:gd name="connsiteX3" fmla="*/ 5592922 w 5937701"/>
              <a:gd name="connsiteY3" fmla="*/ 1175908 h 5361734"/>
              <a:gd name="connsiteX4" fmla="*/ 5576005 w 5937701"/>
              <a:gd name="connsiteY4" fmla="*/ 5069623 h 5361734"/>
              <a:gd name="connsiteX5" fmla="*/ 664296 w 5937701"/>
              <a:gd name="connsiteY5" fmla="*/ 5080605 h 5361734"/>
              <a:gd name="connsiteX0" fmla="*/ 664296 w 5946274"/>
              <a:gd name="connsiteY0" fmla="*/ 5080605 h 5368763"/>
              <a:gd name="connsiteX1" fmla="*/ 0 w 5946274"/>
              <a:gd name="connsiteY1" fmla="*/ 3144600 h 5368763"/>
              <a:gd name="connsiteX2" fmla="*/ 3144600 w 5946274"/>
              <a:gd name="connsiteY2" fmla="*/ 0 h 5368763"/>
              <a:gd name="connsiteX3" fmla="*/ 5592922 w 5946274"/>
              <a:gd name="connsiteY3" fmla="*/ 1175908 h 5368763"/>
              <a:gd name="connsiteX4" fmla="*/ 5595055 w 5946274"/>
              <a:gd name="connsiteY4" fmla="*/ 5079148 h 5368763"/>
              <a:gd name="connsiteX5" fmla="*/ 664296 w 5946274"/>
              <a:gd name="connsiteY5" fmla="*/ 5080605 h 5368763"/>
              <a:gd name="connsiteX0" fmla="*/ 664296 w 5956256"/>
              <a:gd name="connsiteY0" fmla="*/ 5080605 h 5386512"/>
              <a:gd name="connsiteX1" fmla="*/ 0 w 5956256"/>
              <a:gd name="connsiteY1" fmla="*/ 3144600 h 5386512"/>
              <a:gd name="connsiteX2" fmla="*/ 3144600 w 5956256"/>
              <a:gd name="connsiteY2" fmla="*/ 0 h 5386512"/>
              <a:gd name="connsiteX3" fmla="*/ 5592922 w 5956256"/>
              <a:gd name="connsiteY3" fmla="*/ 1175908 h 5386512"/>
              <a:gd name="connsiteX4" fmla="*/ 5616486 w 5956256"/>
              <a:gd name="connsiteY4" fmla="*/ 5102960 h 5386512"/>
              <a:gd name="connsiteX5" fmla="*/ 664296 w 5956256"/>
              <a:gd name="connsiteY5" fmla="*/ 5080605 h 5386512"/>
              <a:gd name="connsiteX0" fmla="*/ 664296 w 5948461"/>
              <a:gd name="connsiteY0" fmla="*/ 5080605 h 5374061"/>
              <a:gd name="connsiteX1" fmla="*/ 0 w 5948461"/>
              <a:gd name="connsiteY1" fmla="*/ 3144600 h 5374061"/>
              <a:gd name="connsiteX2" fmla="*/ 3144600 w 5948461"/>
              <a:gd name="connsiteY2" fmla="*/ 0 h 5374061"/>
              <a:gd name="connsiteX3" fmla="*/ 5592922 w 5948461"/>
              <a:gd name="connsiteY3" fmla="*/ 1175908 h 5374061"/>
              <a:gd name="connsiteX4" fmla="*/ 5599818 w 5948461"/>
              <a:gd name="connsiteY4" fmla="*/ 5086292 h 5374061"/>
              <a:gd name="connsiteX5" fmla="*/ 664296 w 5948461"/>
              <a:gd name="connsiteY5" fmla="*/ 5080605 h 5374061"/>
              <a:gd name="connsiteX0" fmla="*/ 664296 w 5599818"/>
              <a:gd name="connsiteY0" fmla="*/ 5080605 h 5374061"/>
              <a:gd name="connsiteX1" fmla="*/ 0 w 5599818"/>
              <a:gd name="connsiteY1" fmla="*/ 3144600 h 5374061"/>
              <a:gd name="connsiteX2" fmla="*/ 3144600 w 5599818"/>
              <a:gd name="connsiteY2" fmla="*/ 0 h 5374061"/>
              <a:gd name="connsiteX3" fmla="*/ 5592922 w 5599818"/>
              <a:gd name="connsiteY3" fmla="*/ 1175908 h 5374061"/>
              <a:gd name="connsiteX4" fmla="*/ 5599818 w 5599818"/>
              <a:gd name="connsiteY4" fmla="*/ 5086292 h 5374061"/>
              <a:gd name="connsiteX5" fmla="*/ 664296 w 5599818"/>
              <a:gd name="connsiteY5" fmla="*/ 5080605 h 5374061"/>
              <a:gd name="connsiteX0" fmla="*/ 664296 w 5599818"/>
              <a:gd name="connsiteY0" fmla="*/ 5080605 h 5086292"/>
              <a:gd name="connsiteX1" fmla="*/ 0 w 5599818"/>
              <a:gd name="connsiteY1" fmla="*/ 3144600 h 5086292"/>
              <a:gd name="connsiteX2" fmla="*/ 3144600 w 5599818"/>
              <a:gd name="connsiteY2" fmla="*/ 0 h 5086292"/>
              <a:gd name="connsiteX3" fmla="*/ 5592922 w 5599818"/>
              <a:gd name="connsiteY3" fmla="*/ 1175908 h 5086292"/>
              <a:gd name="connsiteX4" fmla="*/ 5599818 w 5599818"/>
              <a:gd name="connsiteY4" fmla="*/ 5086292 h 5086292"/>
              <a:gd name="connsiteX5" fmla="*/ 664296 w 5599818"/>
              <a:gd name="connsiteY5" fmla="*/ 5080605 h 5086292"/>
              <a:gd name="connsiteX0" fmla="*/ 664296 w 5602904"/>
              <a:gd name="connsiteY0" fmla="*/ 5080605 h 5086292"/>
              <a:gd name="connsiteX1" fmla="*/ 0 w 5602904"/>
              <a:gd name="connsiteY1" fmla="*/ 3144600 h 5086292"/>
              <a:gd name="connsiteX2" fmla="*/ 3144600 w 5602904"/>
              <a:gd name="connsiteY2" fmla="*/ 0 h 5086292"/>
              <a:gd name="connsiteX3" fmla="*/ 5602447 w 5602904"/>
              <a:gd name="connsiteY3" fmla="*/ 1180670 h 5086292"/>
              <a:gd name="connsiteX4" fmla="*/ 5599818 w 5602904"/>
              <a:gd name="connsiteY4" fmla="*/ 5086292 h 5086292"/>
              <a:gd name="connsiteX5" fmla="*/ 664296 w 5602904"/>
              <a:gd name="connsiteY5" fmla="*/ 5080605 h 5086292"/>
              <a:gd name="connsiteX0" fmla="*/ 664296 w 5600702"/>
              <a:gd name="connsiteY0" fmla="*/ 5080605 h 5086292"/>
              <a:gd name="connsiteX1" fmla="*/ 0 w 5600702"/>
              <a:gd name="connsiteY1" fmla="*/ 3144600 h 5086292"/>
              <a:gd name="connsiteX2" fmla="*/ 3144600 w 5600702"/>
              <a:gd name="connsiteY2" fmla="*/ 0 h 5086292"/>
              <a:gd name="connsiteX3" fmla="*/ 5600066 w 5600702"/>
              <a:gd name="connsiteY3" fmla="*/ 1190195 h 5086292"/>
              <a:gd name="connsiteX4" fmla="*/ 5599818 w 5600702"/>
              <a:gd name="connsiteY4" fmla="*/ 5086292 h 5086292"/>
              <a:gd name="connsiteX5" fmla="*/ 664296 w 5600702"/>
              <a:gd name="connsiteY5" fmla="*/ 5080605 h 5086292"/>
              <a:gd name="connsiteX0" fmla="*/ 673821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73821 w 5600702"/>
              <a:gd name="connsiteY5" fmla="*/ 5087748 h 5087748"/>
              <a:gd name="connsiteX0" fmla="*/ 666677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66677 w 5600702"/>
              <a:gd name="connsiteY5" fmla="*/ 5087748 h 50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0702" h="5087748">
                <a:moveTo>
                  <a:pt x="666677" y="5087748"/>
                </a:moveTo>
                <a:cubicBezTo>
                  <a:pt x="22176" y="4233657"/>
                  <a:pt x="8708" y="3472434"/>
                  <a:pt x="0" y="3144600"/>
                </a:cubicBezTo>
                <a:cubicBezTo>
                  <a:pt x="0" y="1407885"/>
                  <a:pt x="1407885" y="0"/>
                  <a:pt x="3144600" y="0"/>
                </a:cubicBezTo>
                <a:cubicBezTo>
                  <a:pt x="4539112" y="6450"/>
                  <a:pt x="5387911" y="906601"/>
                  <a:pt x="5600066" y="1190195"/>
                </a:cubicBezTo>
                <a:cubicBezTo>
                  <a:pt x="5602365" y="2493656"/>
                  <a:pt x="5597519" y="3782831"/>
                  <a:pt x="5599818" y="5086292"/>
                </a:cubicBezTo>
                <a:lnTo>
                  <a:pt x="666677" y="508774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313" y="325406"/>
            <a:ext cx="5848931" cy="1567281"/>
          </a:xfrm>
        </p:spPr>
        <p:txBody>
          <a:bodyPr anchor="t" anchorCtr="0"/>
          <a:lstStyle>
            <a:lvl1pPr>
              <a:lnSpc>
                <a:spcPct val="90000"/>
              </a:lnSpc>
              <a:defRPr sz="50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1" y="1959510"/>
            <a:ext cx="5079335" cy="1107342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20 pt // Datum • Ort</a:t>
            </a:r>
          </a:p>
        </p:txBody>
      </p:sp>
      <p:sp>
        <p:nvSpPr>
          <p:cNvPr id="4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2850" y="6628293"/>
            <a:ext cx="3078385" cy="163259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1231354" y="6443089"/>
            <a:ext cx="3570926" cy="16325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50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0" y="413238"/>
            <a:ext cx="825819" cy="853840"/>
          </a:xfrm>
          <a:prstGeom prst="rect">
            <a:avLst/>
          </a:prstGeom>
        </p:spPr>
      </p:pic>
      <p:grpSp>
        <p:nvGrpSpPr>
          <p:cNvPr id="51" name="Gruppieren 50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52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6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2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6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7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8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7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70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1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9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uppieren 59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519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68709"/>
            <a:ext cx="9142803" cy="25687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4" y="5387529"/>
            <a:ext cx="8359375" cy="1054650"/>
          </a:xfrm>
        </p:spPr>
        <p:txBody>
          <a:bodyPr anchor="b" anchorCtr="0"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Untertitel auch zweizeilig in Arial, 20 </a:t>
            </a:r>
            <a:r>
              <a:rPr lang="de-DE" dirty="0" err="1" smtClean="0"/>
              <a:t>pt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 • Ort</a:t>
            </a:r>
          </a:p>
        </p:txBody>
      </p:sp>
      <p:sp>
        <p:nvSpPr>
          <p:cNvPr id="4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5168762"/>
            <a:ext cx="307838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49" name="Logo DOSB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0" y="413238"/>
            <a:ext cx="825819" cy="853840"/>
          </a:xfrm>
          <a:prstGeom prst="rect">
            <a:avLst/>
          </a:prstGeom>
        </p:spPr>
      </p:pic>
      <p:grpSp>
        <p:nvGrpSpPr>
          <p:cNvPr id="50" name="Gruppieren 49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51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5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6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7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6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9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0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8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5" y="413238"/>
            <a:ext cx="5748836" cy="1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0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Headline und Inhalt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2315" y="1401624"/>
            <a:ext cx="8359374" cy="4311697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6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rechts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401623"/>
            <a:ext cx="5310214" cy="4311696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95042" y="1470347"/>
            <a:ext cx="2656646" cy="367229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5043" y="5175293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40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568710"/>
            <a:ext cx="9142803" cy="25687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6" y="5387529"/>
            <a:ext cx="8359375" cy="1054650"/>
          </a:xfrm>
        </p:spPr>
        <p:txBody>
          <a:bodyPr anchor="b" anchorCtr="0"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Untertitel auch zweizeilig in Arial, 20 </a:t>
            </a:r>
            <a:r>
              <a:rPr lang="de-DE" dirty="0" err="1" smtClean="0"/>
              <a:t>pt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 • Ort</a:t>
            </a:r>
          </a:p>
        </p:txBody>
      </p:sp>
      <p:sp>
        <p:nvSpPr>
          <p:cNvPr id="4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5168764"/>
            <a:ext cx="307838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49" name="Logo DOSB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2" y="413238"/>
            <a:ext cx="825819" cy="853840"/>
          </a:xfrm>
          <a:prstGeom prst="rect">
            <a:avLst/>
          </a:prstGeom>
        </p:spPr>
      </p:pic>
      <p:grpSp>
        <p:nvGrpSpPr>
          <p:cNvPr id="50" name="Gruppieren 49"/>
          <p:cNvGrpSpPr/>
          <p:nvPr userDrawn="1"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51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5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6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7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6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9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0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8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5" y="413238"/>
            <a:ext cx="5748836" cy="1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4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Inhalt rechts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89141" y="1470348"/>
            <a:ext cx="2462548" cy="29369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Grafik/Bild einfügen // ggf. Größe und Position anpassen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401623"/>
            <a:ext cx="5310214" cy="4311697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89141" y="4440630"/>
            <a:ext cx="2462547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8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401623"/>
            <a:ext cx="5340837" cy="4311698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9899" y="1470348"/>
            <a:ext cx="2656646" cy="36716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3" y="5175293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01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oben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55345" y="1401623"/>
            <a:ext cx="5596344" cy="2107312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1470348"/>
            <a:ext cx="2537820" cy="1916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4" y="3676580"/>
            <a:ext cx="8359375" cy="2036740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3" y="3418632"/>
            <a:ext cx="2537821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 Bilder gleiche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3 Bilder gleiches Format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401624"/>
            <a:ext cx="8359375" cy="1944052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4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3827" y="3444754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75340" y="3444754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3827" y="5501810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75340" y="5501810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81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links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links-rechts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401623"/>
            <a:ext cx="8359375" cy="1944054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4"/>
            <a:ext cx="1863962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2286300" y="3444754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5140743" y="3444754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286300" y="5501810"/>
            <a:ext cx="282441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0743" y="5501810"/>
            <a:ext cx="36109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1863963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4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rechts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rechts-links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401623"/>
            <a:ext cx="8359375" cy="1944054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4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32948" y="3444754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87056" y="3444754"/>
            <a:ext cx="1865501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32948" y="5501810"/>
            <a:ext cx="282441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887056" y="5501810"/>
            <a:ext cx="1864632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3610946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92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3"/>
            <a:ext cx="4001900" cy="163259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46" name="Gruppieren 45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47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0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7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1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2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3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2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5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6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4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uppieren 94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6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223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5713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1568" y="5746698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69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Farb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3" y="325407"/>
            <a:ext cx="8359375" cy="10611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Farbe</a:t>
            </a:r>
            <a:endParaRPr lang="de-DE" dirty="0"/>
          </a:p>
        </p:txBody>
      </p:sp>
      <p:sp>
        <p:nvSpPr>
          <p:cNvPr id="85" name="Fußzeilenplatzhalter 8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Dirk Schimmelpfennig </a:t>
            </a:r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86" name="Foliennummernplatzhalter 8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  <p:grpSp>
        <p:nvGrpSpPr>
          <p:cNvPr id="87" name="Gruppieren 86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88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2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10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8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92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3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4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3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6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7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5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7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8833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Dirk Schimmelpfennig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8" name="Foliennummernplatzhalter 8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3" y="325407"/>
            <a:ext cx="8359375" cy="106116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Bild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3"/>
            <a:ext cx="4001900" cy="163259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89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11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11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109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93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94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95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104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07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108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96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uppieren 96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98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2764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Headline und Inhalt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2316" y="1401626"/>
            <a:ext cx="8359374" cy="4311697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ubild Proz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Schaubild Prozente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5273" y="1338719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42066" y="2318270"/>
            <a:ext cx="1693112" cy="11893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695012" y="1697887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293872" y="3852899"/>
            <a:ext cx="1662328" cy="2214684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5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39002" y="3820247"/>
            <a:ext cx="1693112" cy="11893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69278" y="4288124"/>
            <a:ext cx="1693112" cy="12713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85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26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3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576608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62261" y="1468645"/>
            <a:ext cx="2124086" cy="555079"/>
          </a:xfrm>
          <a:solidFill>
            <a:schemeClr val="tx2"/>
          </a:solidFill>
        </p:spPr>
        <p:txBody>
          <a:bodyPr lIns="216000" rIns="72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</a:t>
            </a:r>
            <a:endParaRPr lang="de-DE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7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   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057056"/>
            <a:ext cx="2124086" cy="3656264"/>
          </a:xfrm>
        </p:spPr>
        <p:txBody>
          <a:bodyPr lIns="216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43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//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84893" y="1779516"/>
            <a:ext cx="4617577" cy="0"/>
          </a:xfrm>
          <a:ln w="12700">
            <a:solidFill>
              <a:schemeClr val="tx2"/>
            </a:solidFill>
            <a:prstDash val="dash"/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 // Variante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252967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7" y="2252967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252967"/>
            <a:ext cx="2124086" cy="3460353"/>
          </a:xfrm>
        </p:spPr>
        <p:txBody>
          <a:bodyPr lIns="144000" rIns="72000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    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3239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637534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823188" y="1469325"/>
            <a:ext cx="461758" cy="615190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65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//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5" y="1110157"/>
            <a:ext cx="8360893" cy="3134562"/>
          </a:xfrm>
        </p:spPr>
        <p:txBody>
          <a:bodyPr anchor="t" anchorCtr="0"/>
          <a:lstStyle>
            <a:lvl1pPr marL="0" indent="48600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baseline="0"/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normalizeH="0" baseline="0"/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400" b="0"/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400" b="0"/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/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196920"/>
            <a:ext cx="286290" cy="2612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02280" y="3609115"/>
            <a:ext cx="286290" cy="2612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695012" y="4347342"/>
            <a:ext cx="677245" cy="902278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/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176" y="4552406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5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/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7875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//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5" y="1731273"/>
            <a:ext cx="8360893" cy="3134562"/>
          </a:xfrm>
        </p:spPr>
        <p:txBody>
          <a:bodyPr anchor="t" anchorCtr="0"/>
          <a:lstStyle>
            <a:lvl1pPr marL="0" indent="48600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400" b="0" normalizeH="0" baseline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818035"/>
            <a:ext cx="286290" cy="2612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02280" y="4265317"/>
            <a:ext cx="286290" cy="2612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5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695012" y="4798481"/>
            <a:ext cx="677245" cy="902278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176" y="4962532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5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  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231354" y="6455239"/>
            <a:ext cx="1539192" cy="163259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Dirk Schimmelpfennig </a:t>
            </a:r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392313" y="6455165"/>
            <a:ext cx="307838" cy="163259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  <p:grpSp>
        <p:nvGrpSpPr>
          <p:cNvPr id="49" name="Gruppieren 48"/>
          <p:cNvGrpSpPr/>
          <p:nvPr userDrawn="1"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50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7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72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70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4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5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6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8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69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7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uppieren 57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59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7964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 // Partn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 // Partnerlogo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401623"/>
            <a:ext cx="5340837" cy="4311698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0955" y="1470348"/>
            <a:ext cx="2656646" cy="36716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90955" y="5838776"/>
            <a:ext cx="584893" cy="7382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 smtClean="0"/>
              <a:t>Partnerlogo einfügen // ggf. einpassen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3" y="5175293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2062518" y="6443089"/>
            <a:ext cx="5848931" cy="163259"/>
          </a:xfrm>
        </p:spPr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1231354" y="6443844"/>
            <a:ext cx="615745" cy="163259"/>
          </a:xfrm>
        </p:spPr>
        <p:txBody>
          <a:bodyPr/>
          <a:lstStyle/>
          <a:p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6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4375327"/>
            <a:ext cx="5033159" cy="1633443"/>
          </a:xfrm>
        </p:spPr>
        <p:txBody>
          <a:bodyPr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0955" y="1470348"/>
            <a:ext cx="5033159" cy="25451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313" y="4058605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Schlussfolie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29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Nur Headline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/ 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83224" y="1628802"/>
            <a:ext cx="8043496" cy="3276226"/>
          </a:xfrm>
          <a:prstGeom prst="rect">
            <a:avLst/>
          </a:prstGeom>
        </p:spPr>
        <p:txBody>
          <a:bodyPr/>
          <a:lstStyle>
            <a:lvl1pPr marL="268217" indent="-268217">
              <a:buFontTx/>
              <a:buBlip>
                <a:blip r:embed="rId2"/>
              </a:buBlip>
              <a:defRPr/>
            </a:lvl1pPr>
            <a:lvl2pPr marL="538021" indent="-269803">
              <a:buFont typeface="Wingdings" panose="05000000000000000000" pitchFamily="2" charset="2"/>
              <a:buChar char="§"/>
              <a:defRPr/>
            </a:lvl2pPr>
            <a:lvl3pPr marL="712600" indent="-174579">
              <a:buFont typeface="Symbol" panose="05050102010706020507" pitchFamily="18" charset="2"/>
              <a:buChar char="-"/>
              <a:defRPr/>
            </a:lvl3pPr>
            <a:lvl4pPr marL="901462" indent="-188863">
              <a:buFont typeface="Arial" panose="020B0604020202020204" pitchFamily="34" charset="0"/>
              <a:buChar char="•"/>
              <a:defRPr/>
            </a:lvl4pPr>
            <a:lvl5pPr marL="1076040" indent="-174579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71454" y="271656"/>
            <a:ext cx="644839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454" y="742576"/>
            <a:ext cx="644839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5197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612"/>
            <a:ext cx="6856179" cy="6033388"/>
          </a:xfrm>
          <a:prstGeom prst="rect">
            <a:avLst/>
          </a:prstGeom>
        </p:spPr>
      </p:pic>
      <p:pic>
        <p:nvPicPr>
          <p:cNvPr id="11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5" y="413238"/>
            <a:ext cx="1037283" cy="8538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4893" y="3101910"/>
            <a:ext cx="5233254" cy="2122360"/>
          </a:xfrm>
        </p:spPr>
        <p:txBody>
          <a:bodyPr anchor="b" anchorCtr="0"/>
          <a:lstStyle>
            <a:lvl1pPr>
              <a:lnSpc>
                <a:spcPct val="83000"/>
              </a:lnSpc>
              <a:defRPr sz="53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4893" y="5354876"/>
            <a:ext cx="5233254" cy="107750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24 pt</a:t>
            </a:r>
            <a:endParaRPr lang="de-DE" dirty="0"/>
          </a:p>
        </p:txBody>
      </p:sp>
      <p:grpSp>
        <p:nvGrpSpPr>
          <p:cNvPr id="53" name="Gruppieren 52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54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10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104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5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97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100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6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93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96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57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8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9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60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88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91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92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61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70" name="Gruppieren 69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2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83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84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85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86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1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rechts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401623"/>
            <a:ext cx="5310214" cy="4311696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95042" y="1470347"/>
            <a:ext cx="2656646" cy="367229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5045" y="5175296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78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rbkrei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1" y="1789313"/>
            <a:ext cx="5217862" cy="5067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2313" y="325406"/>
            <a:ext cx="5848931" cy="1567281"/>
          </a:xfrm>
        </p:spPr>
        <p:txBody>
          <a:bodyPr anchor="t" anchorCtr="0"/>
          <a:lstStyle>
            <a:lvl1pPr>
              <a:lnSpc>
                <a:spcPct val="90000"/>
              </a:lnSpc>
              <a:defRPr sz="5300" cap="all" baseline="0"/>
            </a:lvl1pPr>
          </a:lstStyle>
          <a:p>
            <a:r>
              <a:rPr lang="de-DE" dirty="0" smtClean="0"/>
              <a:t>Titel der</a:t>
            </a:r>
            <a:br>
              <a:rPr lang="de-DE" dirty="0" smtClean="0"/>
            </a:br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3" y="1959510"/>
            <a:ext cx="4155819" cy="14693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Untertitel auch zweizeilig in</a:t>
            </a:r>
            <a:br>
              <a:rPr lang="de-DE" dirty="0" smtClean="0"/>
            </a:br>
            <a:r>
              <a:rPr lang="de-DE" dirty="0" smtClean="0"/>
              <a:t>Arial, 24pt </a:t>
            </a:r>
            <a:br>
              <a:rPr lang="de-DE" dirty="0" smtClean="0"/>
            </a:br>
            <a:r>
              <a:rPr lang="de-DE" dirty="0" smtClean="0"/>
              <a:t>Datum • Ort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359281" y="2243098"/>
            <a:ext cx="4789199" cy="4614543"/>
          </a:xfrm>
          <a:custGeom>
            <a:avLst/>
            <a:gdLst>
              <a:gd name="connsiteX0" fmla="*/ 0 w 6289200"/>
              <a:gd name="connsiteY0" fmla="*/ 3144600 h 6289200"/>
              <a:gd name="connsiteX1" fmla="*/ 3144600 w 6289200"/>
              <a:gd name="connsiteY1" fmla="*/ 0 h 6289200"/>
              <a:gd name="connsiteX2" fmla="*/ 6289200 w 6289200"/>
              <a:gd name="connsiteY2" fmla="*/ 3144600 h 6289200"/>
              <a:gd name="connsiteX3" fmla="*/ 3144600 w 6289200"/>
              <a:gd name="connsiteY3" fmla="*/ 6289200 h 6289200"/>
              <a:gd name="connsiteX4" fmla="*/ 0 w 6289200"/>
              <a:gd name="connsiteY4" fmla="*/ 3144600 h 628920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3144600 w 6289200"/>
              <a:gd name="connsiteY0" fmla="*/ 6289200 h 6380640"/>
              <a:gd name="connsiteX1" fmla="*/ 0 w 6289200"/>
              <a:gd name="connsiteY1" fmla="*/ 3144600 h 6380640"/>
              <a:gd name="connsiteX2" fmla="*/ 3144600 w 6289200"/>
              <a:gd name="connsiteY2" fmla="*/ 0 h 6380640"/>
              <a:gd name="connsiteX3" fmla="*/ 6289200 w 6289200"/>
              <a:gd name="connsiteY3" fmla="*/ 3144600 h 6380640"/>
              <a:gd name="connsiteX4" fmla="*/ 3236040 w 6289200"/>
              <a:gd name="connsiteY4" fmla="*/ 6380640 h 6380640"/>
              <a:gd name="connsiteX5" fmla="*/ 3144600 w 6289200"/>
              <a:gd name="connsiteY5" fmla="*/ 6289200 h 6380640"/>
              <a:gd name="connsiteX0" fmla="*/ 679377 w 6289200"/>
              <a:gd name="connsiteY0" fmla="*/ 5082192 h 6435547"/>
              <a:gd name="connsiteX1" fmla="*/ 0 w 6289200"/>
              <a:gd name="connsiteY1" fmla="*/ 3144600 h 6435547"/>
              <a:gd name="connsiteX2" fmla="*/ 3144600 w 6289200"/>
              <a:gd name="connsiteY2" fmla="*/ 0 h 6435547"/>
              <a:gd name="connsiteX3" fmla="*/ 6289200 w 6289200"/>
              <a:gd name="connsiteY3" fmla="*/ 3144600 h 6435547"/>
              <a:gd name="connsiteX4" fmla="*/ 3236040 w 6289200"/>
              <a:gd name="connsiteY4" fmla="*/ 6380640 h 6435547"/>
              <a:gd name="connsiteX5" fmla="*/ 679377 w 6289200"/>
              <a:gd name="connsiteY5" fmla="*/ 5082192 h 6435547"/>
              <a:gd name="connsiteX0" fmla="*/ 685727 w 6289200"/>
              <a:gd name="connsiteY0" fmla="*/ 5107592 h 6437706"/>
              <a:gd name="connsiteX1" fmla="*/ 0 w 6289200"/>
              <a:gd name="connsiteY1" fmla="*/ 3144600 h 6437706"/>
              <a:gd name="connsiteX2" fmla="*/ 3144600 w 6289200"/>
              <a:gd name="connsiteY2" fmla="*/ 0 h 6437706"/>
              <a:gd name="connsiteX3" fmla="*/ 6289200 w 6289200"/>
              <a:gd name="connsiteY3" fmla="*/ 3144600 h 6437706"/>
              <a:gd name="connsiteX4" fmla="*/ 3236040 w 6289200"/>
              <a:gd name="connsiteY4" fmla="*/ 6380640 h 6437706"/>
              <a:gd name="connsiteX5" fmla="*/ 685727 w 6289200"/>
              <a:gd name="connsiteY5" fmla="*/ 5107592 h 6437706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35813"/>
              <a:gd name="connsiteX1" fmla="*/ 0 w 6289200"/>
              <a:gd name="connsiteY1" fmla="*/ 3144600 h 6435813"/>
              <a:gd name="connsiteX2" fmla="*/ 3144600 w 6289200"/>
              <a:gd name="connsiteY2" fmla="*/ 0 h 6435813"/>
              <a:gd name="connsiteX3" fmla="*/ 6289200 w 6289200"/>
              <a:gd name="connsiteY3" fmla="*/ 3144600 h 6435813"/>
              <a:gd name="connsiteX4" fmla="*/ 3236040 w 6289200"/>
              <a:gd name="connsiteY4" fmla="*/ 6380640 h 6435813"/>
              <a:gd name="connsiteX5" fmla="*/ 676202 w 6289200"/>
              <a:gd name="connsiteY5" fmla="*/ 5085367 h 6435813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76202 w 6289200"/>
              <a:gd name="connsiteY0" fmla="*/ 5085367 h 6427544"/>
              <a:gd name="connsiteX1" fmla="*/ 0 w 6289200"/>
              <a:gd name="connsiteY1" fmla="*/ 3144600 h 6427544"/>
              <a:gd name="connsiteX2" fmla="*/ 3144600 w 6289200"/>
              <a:gd name="connsiteY2" fmla="*/ 0 h 6427544"/>
              <a:gd name="connsiteX3" fmla="*/ 6289200 w 6289200"/>
              <a:gd name="connsiteY3" fmla="*/ 3144600 h 6427544"/>
              <a:gd name="connsiteX4" fmla="*/ 3236040 w 6289200"/>
              <a:gd name="connsiteY4" fmla="*/ 6380640 h 6427544"/>
              <a:gd name="connsiteX5" fmla="*/ 676202 w 6289200"/>
              <a:gd name="connsiteY5" fmla="*/ 5085367 h 6427544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289200"/>
              <a:gd name="connsiteY0" fmla="*/ 5080605 h 6427220"/>
              <a:gd name="connsiteX1" fmla="*/ 0 w 6289200"/>
              <a:gd name="connsiteY1" fmla="*/ 3144600 h 6427220"/>
              <a:gd name="connsiteX2" fmla="*/ 3144600 w 6289200"/>
              <a:gd name="connsiteY2" fmla="*/ 0 h 6427220"/>
              <a:gd name="connsiteX3" fmla="*/ 6289200 w 6289200"/>
              <a:gd name="connsiteY3" fmla="*/ 3144600 h 6427220"/>
              <a:gd name="connsiteX4" fmla="*/ 3236040 w 6289200"/>
              <a:gd name="connsiteY4" fmla="*/ 6380640 h 6427220"/>
              <a:gd name="connsiteX5" fmla="*/ 664296 w 6289200"/>
              <a:gd name="connsiteY5" fmla="*/ 5080605 h 6427220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133568 h 6480183"/>
              <a:gd name="connsiteX1" fmla="*/ 0 w 6446892"/>
              <a:gd name="connsiteY1" fmla="*/ 3197563 h 6480183"/>
              <a:gd name="connsiteX2" fmla="*/ 3144600 w 6446892"/>
              <a:gd name="connsiteY2" fmla="*/ 52963 h 6480183"/>
              <a:gd name="connsiteX3" fmla="*/ 5709602 w 6446892"/>
              <a:gd name="connsiteY3" fmla="*/ 1364603 h 6480183"/>
              <a:gd name="connsiteX4" fmla="*/ 6289200 w 6446892"/>
              <a:gd name="connsiteY4" fmla="*/ 3197563 h 6480183"/>
              <a:gd name="connsiteX5" fmla="*/ 3236040 w 6446892"/>
              <a:gd name="connsiteY5" fmla="*/ 6433603 h 6480183"/>
              <a:gd name="connsiteX6" fmla="*/ 664296 w 6446892"/>
              <a:gd name="connsiteY6" fmla="*/ 5133568 h 6480183"/>
              <a:gd name="connsiteX0" fmla="*/ 664296 w 6446892"/>
              <a:gd name="connsiteY0" fmla="*/ 5080605 h 6427220"/>
              <a:gd name="connsiteX1" fmla="*/ 0 w 6446892"/>
              <a:gd name="connsiteY1" fmla="*/ 3144600 h 6427220"/>
              <a:gd name="connsiteX2" fmla="*/ 3144600 w 6446892"/>
              <a:gd name="connsiteY2" fmla="*/ 0 h 6427220"/>
              <a:gd name="connsiteX3" fmla="*/ 5709602 w 6446892"/>
              <a:gd name="connsiteY3" fmla="*/ 1311640 h 6427220"/>
              <a:gd name="connsiteX4" fmla="*/ 6289200 w 6446892"/>
              <a:gd name="connsiteY4" fmla="*/ 3144600 h 6427220"/>
              <a:gd name="connsiteX5" fmla="*/ 3236040 w 6446892"/>
              <a:gd name="connsiteY5" fmla="*/ 6380640 h 6427220"/>
              <a:gd name="connsiteX6" fmla="*/ 664296 w 6446892"/>
              <a:gd name="connsiteY6" fmla="*/ 5080605 h 6427220"/>
              <a:gd name="connsiteX0" fmla="*/ 664296 w 6430139"/>
              <a:gd name="connsiteY0" fmla="*/ 5080605 h 6427220"/>
              <a:gd name="connsiteX1" fmla="*/ 0 w 6430139"/>
              <a:gd name="connsiteY1" fmla="*/ 3144600 h 6427220"/>
              <a:gd name="connsiteX2" fmla="*/ 3144600 w 6430139"/>
              <a:gd name="connsiteY2" fmla="*/ 0 h 6427220"/>
              <a:gd name="connsiteX3" fmla="*/ 5604827 w 6430139"/>
              <a:gd name="connsiteY3" fmla="*/ 1178290 h 6427220"/>
              <a:gd name="connsiteX4" fmla="*/ 6289200 w 6430139"/>
              <a:gd name="connsiteY4" fmla="*/ 3144600 h 6427220"/>
              <a:gd name="connsiteX5" fmla="*/ 3236040 w 6430139"/>
              <a:gd name="connsiteY5" fmla="*/ 6380640 h 6427220"/>
              <a:gd name="connsiteX6" fmla="*/ 664296 w 6430139"/>
              <a:gd name="connsiteY6" fmla="*/ 5080605 h 6427220"/>
              <a:gd name="connsiteX0" fmla="*/ 664296 w 6444813"/>
              <a:gd name="connsiteY0" fmla="*/ 5080605 h 6427220"/>
              <a:gd name="connsiteX1" fmla="*/ 0 w 6444813"/>
              <a:gd name="connsiteY1" fmla="*/ 3144600 h 6427220"/>
              <a:gd name="connsiteX2" fmla="*/ 3144600 w 6444813"/>
              <a:gd name="connsiteY2" fmla="*/ 0 h 6427220"/>
              <a:gd name="connsiteX3" fmla="*/ 5697696 w 6444813"/>
              <a:gd name="connsiteY3" fmla="*/ 1178290 h 6427220"/>
              <a:gd name="connsiteX4" fmla="*/ 6289200 w 6444813"/>
              <a:gd name="connsiteY4" fmla="*/ 3144600 h 6427220"/>
              <a:gd name="connsiteX5" fmla="*/ 3236040 w 6444813"/>
              <a:gd name="connsiteY5" fmla="*/ 6380640 h 6427220"/>
              <a:gd name="connsiteX6" fmla="*/ 664296 w 6444813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80671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29114"/>
              <a:gd name="connsiteY0" fmla="*/ 5080605 h 6427220"/>
              <a:gd name="connsiteX1" fmla="*/ 0 w 6429114"/>
              <a:gd name="connsiteY1" fmla="*/ 3144600 h 6427220"/>
              <a:gd name="connsiteX2" fmla="*/ 3144600 w 6429114"/>
              <a:gd name="connsiteY2" fmla="*/ 0 h 6427220"/>
              <a:gd name="connsiteX3" fmla="*/ 5597684 w 6429114"/>
              <a:gd name="connsiteY3" fmla="*/ 1173527 h 6427220"/>
              <a:gd name="connsiteX4" fmla="*/ 6289200 w 6429114"/>
              <a:gd name="connsiteY4" fmla="*/ 3144600 h 6427220"/>
              <a:gd name="connsiteX5" fmla="*/ 3236040 w 6429114"/>
              <a:gd name="connsiteY5" fmla="*/ 6380640 h 6427220"/>
              <a:gd name="connsiteX6" fmla="*/ 664296 w 6429114"/>
              <a:gd name="connsiteY6" fmla="*/ 5080605 h 6427220"/>
              <a:gd name="connsiteX0" fmla="*/ 664296 w 6432585"/>
              <a:gd name="connsiteY0" fmla="*/ 5080605 h 6427220"/>
              <a:gd name="connsiteX1" fmla="*/ 0 w 6432585"/>
              <a:gd name="connsiteY1" fmla="*/ 3144600 h 6427220"/>
              <a:gd name="connsiteX2" fmla="*/ 3144600 w 6432585"/>
              <a:gd name="connsiteY2" fmla="*/ 0 h 6427220"/>
              <a:gd name="connsiteX3" fmla="*/ 5621497 w 6432585"/>
              <a:gd name="connsiteY3" fmla="*/ 1159239 h 6427220"/>
              <a:gd name="connsiteX4" fmla="*/ 6289200 w 6432585"/>
              <a:gd name="connsiteY4" fmla="*/ 3144600 h 6427220"/>
              <a:gd name="connsiteX5" fmla="*/ 3236040 w 6432585"/>
              <a:gd name="connsiteY5" fmla="*/ 6380640 h 6427220"/>
              <a:gd name="connsiteX6" fmla="*/ 664296 w 6432585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1187 h 6427802"/>
              <a:gd name="connsiteX1" fmla="*/ 0 w 6428438"/>
              <a:gd name="connsiteY1" fmla="*/ 3145182 h 6427802"/>
              <a:gd name="connsiteX2" fmla="*/ 3144600 w 6428438"/>
              <a:gd name="connsiteY2" fmla="*/ 582 h 6427802"/>
              <a:gd name="connsiteX3" fmla="*/ 5592922 w 6428438"/>
              <a:gd name="connsiteY3" fmla="*/ 1176490 h 6427802"/>
              <a:gd name="connsiteX4" fmla="*/ 6289200 w 6428438"/>
              <a:gd name="connsiteY4" fmla="*/ 3145182 h 6427802"/>
              <a:gd name="connsiteX5" fmla="*/ 3236040 w 6428438"/>
              <a:gd name="connsiteY5" fmla="*/ 6381222 h 6427802"/>
              <a:gd name="connsiteX6" fmla="*/ 664296 w 6428438"/>
              <a:gd name="connsiteY6" fmla="*/ 5081187 h 6427802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6427220"/>
              <a:gd name="connsiteX1" fmla="*/ 0 w 6428438"/>
              <a:gd name="connsiteY1" fmla="*/ 3144600 h 6427220"/>
              <a:gd name="connsiteX2" fmla="*/ 3144600 w 6428438"/>
              <a:gd name="connsiteY2" fmla="*/ 0 h 6427220"/>
              <a:gd name="connsiteX3" fmla="*/ 5592922 w 6428438"/>
              <a:gd name="connsiteY3" fmla="*/ 1175908 h 6427220"/>
              <a:gd name="connsiteX4" fmla="*/ 6289200 w 6428438"/>
              <a:gd name="connsiteY4" fmla="*/ 3144600 h 6427220"/>
              <a:gd name="connsiteX5" fmla="*/ 3236040 w 6428438"/>
              <a:gd name="connsiteY5" fmla="*/ 6380640 h 6427220"/>
              <a:gd name="connsiteX6" fmla="*/ 664296 w 6428438"/>
              <a:gd name="connsiteY6" fmla="*/ 5080605 h 6427220"/>
              <a:gd name="connsiteX0" fmla="*/ 664296 w 6428438"/>
              <a:gd name="connsiteY0" fmla="*/ 5080605 h 5080605"/>
              <a:gd name="connsiteX1" fmla="*/ 0 w 6428438"/>
              <a:gd name="connsiteY1" fmla="*/ 3144600 h 5080605"/>
              <a:gd name="connsiteX2" fmla="*/ 3144600 w 6428438"/>
              <a:gd name="connsiteY2" fmla="*/ 0 h 5080605"/>
              <a:gd name="connsiteX3" fmla="*/ 5592922 w 6428438"/>
              <a:gd name="connsiteY3" fmla="*/ 1175908 h 5080605"/>
              <a:gd name="connsiteX4" fmla="*/ 6289200 w 6428438"/>
              <a:gd name="connsiteY4" fmla="*/ 3144600 h 5080605"/>
              <a:gd name="connsiteX5" fmla="*/ 664296 w 6428438"/>
              <a:gd name="connsiteY5" fmla="*/ 5080605 h 5080605"/>
              <a:gd name="connsiteX0" fmla="*/ 664296 w 5947365"/>
              <a:gd name="connsiteY0" fmla="*/ 5080605 h 5367002"/>
              <a:gd name="connsiteX1" fmla="*/ 0 w 5947365"/>
              <a:gd name="connsiteY1" fmla="*/ 3144600 h 5367002"/>
              <a:gd name="connsiteX2" fmla="*/ 3144600 w 5947365"/>
              <a:gd name="connsiteY2" fmla="*/ 0 h 5367002"/>
              <a:gd name="connsiteX3" fmla="*/ 5592922 w 5947365"/>
              <a:gd name="connsiteY3" fmla="*/ 1175908 h 5367002"/>
              <a:gd name="connsiteX4" fmla="*/ 5597436 w 5947365"/>
              <a:gd name="connsiteY4" fmla="*/ 5076767 h 5367002"/>
              <a:gd name="connsiteX5" fmla="*/ 664296 w 5947365"/>
              <a:gd name="connsiteY5" fmla="*/ 5080605 h 5367002"/>
              <a:gd name="connsiteX0" fmla="*/ 664296 w 5937701"/>
              <a:gd name="connsiteY0" fmla="*/ 5080605 h 5361734"/>
              <a:gd name="connsiteX1" fmla="*/ 0 w 5937701"/>
              <a:gd name="connsiteY1" fmla="*/ 3144600 h 5361734"/>
              <a:gd name="connsiteX2" fmla="*/ 3144600 w 5937701"/>
              <a:gd name="connsiteY2" fmla="*/ 0 h 5361734"/>
              <a:gd name="connsiteX3" fmla="*/ 5592922 w 5937701"/>
              <a:gd name="connsiteY3" fmla="*/ 1175908 h 5361734"/>
              <a:gd name="connsiteX4" fmla="*/ 5576005 w 5937701"/>
              <a:gd name="connsiteY4" fmla="*/ 5069623 h 5361734"/>
              <a:gd name="connsiteX5" fmla="*/ 664296 w 5937701"/>
              <a:gd name="connsiteY5" fmla="*/ 5080605 h 5361734"/>
              <a:gd name="connsiteX0" fmla="*/ 664296 w 5946274"/>
              <a:gd name="connsiteY0" fmla="*/ 5080605 h 5368763"/>
              <a:gd name="connsiteX1" fmla="*/ 0 w 5946274"/>
              <a:gd name="connsiteY1" fmla="*/ 3144600 h 5368763"/>
              <a:gd name="connsiteX2" fmla="*/ 3144600 w 5946274"/>
              <a:gd name="connsiteY2" fmla="*/ 0 h 5368763"/>
              <a:gd name="connsiteX3" fmla="*/ 5592922 w 5946274"/>
              <a:gd name="connsiteY3" fmla="*/ 1175908 h 5368763"/>
              <a:gd name="connsiteX4" fmla="*/ 5595055 w 5946274"/>
              <a:gd name="connsiteY4" fmla="*/ 5079148 h 5368763"/>
              <a:gd name="connsiteX5" fmla="*/ 664296 w 5946274"/>
              <a:gd name="connsiteY5" fmla="*/ 5080605 h 5368763"/>
              <a:gd name="connsiteX0" fmla="*/ 664296 w 5956256"/>
              <a:gd name="connsiteY0" fmla="*/ 5080605 h 5386512"/>
              <a:gd name="connsiteX1" fmla="*/ 0 w 5956256"/>
              <a:gd name="connsiteY1" fmla="*/ 3144600 h 5386512"/>
              <a:gd name="connsiteX2" fmla="*/ 3144600 w 5956256"/>
              <a:gd name="connsiteY2" fmla="*/ 0 h 5386512"/>
              <a:gd name="connsiteX3" fmla="*/ 5592922 w 5956256"/>
              <a:gd name="connsiteY3" fmla="*/ 1175908 h 5386512"/>
              <a:gd name="connsiteX4" fmla="*/ 5616486 w 5956256"/>
              <a:gd name="connsiteY4" fmla="*/ 5102960 h 5386512"/>
              <a:gd name="connsiteX5" fmla="*/ 664296 w 5956256"/>
              <a:gd name="connsiteY5" fmla="*/ 5080605 h 5386512"/>
              <a:gd name="connsiteX0" fmla="*/ 664296 w 5948461"/>
              <a:gd name="connsiteY0" fmla="*/ 5080605 h 5374061"/>
              <a:gd name="connsiteX1" fmla="*/ 0 w 5948461"/>
              <a:gd name="connsiteY1" fmla="*/ 3144600 h 5374061"/>
              <a:gd name="connsiteX2" fmla="*/ 3144600 w 5948461"/>
              <a:gd name="connsiteY2" fmla="*/ 0 h 5374061"/>
              <a:gd name="connsiteX3" fmla="*/ 5592922 w 5948461"/>
              <a:gd name="connsiteY3" fmla="*/ 1175908 h 5374061"/>
              <a:gd name="connsiteX4" fmla="*/ 5599818 w 5948461"/>
              <a:gd name="connsiteY4" fmla="*/ 5086292 h 5374061"/>
              <a:gd name="connsiteX5" fmla="*/ 664296 w 5948461"/>
              <a:gd name="connsiteY5" fmla="*/ 5080605 h 5374061"/>
              <a:gd name="connsiteX0" fmla="*/ 664296 w 5599818"/>
              <a:gd name="connsiteY0" fmla="*/ 5080605 h 5374061"/>
              <a:gd name="connsiteX1" fmla="*/ 0 w 5599818"/>
              <a:gd name="connsiteY1" fmla="*/ 3144600 h 5374061"/>
              <a:gd name="connsiteX2" fmla="*/ 3144600 w 5599818"/>
              <a:gd name="connsiteY2" fmla="*/ 0 h 5374061"/>
              <a:gd name="connsiteX3" fmla="*/ 5592922 w 5599818"/>
              <a:gd name="connsiteY3" fmla="*/ 1175908 h 5374061"/>
              <a:gd name="connsiteX4" fmla="*/ 5599818 w 5599818"/>
              <a:gd name="connsiteY4" fmla="*/ 5086292 h 5374061"/>
              <a:gd name="connsiteX5" fmla="*/ 664296 w 5599818"/>
              <a:gd name="connsiteY5" fmla="*/ 5080605 h 5374061"/>
              <a:gd name="connsiteX0" fmla="*/ 664296 w 5599818"/>
              <a:gd name="connsiteY0" fmla="*/ 5080605 h 5086292"/>
              <a:gd name="connsiteX1" fmla="*/ 0 w 5599818"/>
              <a:gd name="connsiteY1" fmla="*/ 3144600 h 5086292"/>
              <a:gd name="connsiteX2" fmla="*/ 3144600 w 5599818"/>
              <a:gd name="connsiteY2" fmla="*/ 0 h 5086292"/>
              <a:gd name="connsiteX3" fmla="*/ 5592922 w 5599818"/>
              <a:gd name="connsiteY3" fmla="*/ 1175908 h 5086292"/>
              <a:gd name="connsiteX4" fmla="*/ 5599818 w 5599818"/>
              <a:gd name="connsiteY4" fmla="*/ 5086292 h 5086292"/>
              <a:gd name="connsiteX5" fmla="*/ 664296 w 5599818"/>
              <a:gd name="connsiteY5" fmla="*/ 5080605 h 5086292"/>
              <a:gd name="connsiteX0" fmla="*/ 664296 w 5602904"/>
              <a:gd name="connsiteY0" fmla="*/ 5080605 h 5086292"/>
              <a:gd name="connsiteX1" fmla="*/ 0 w 5602904"/>
              <a:gd name="connsiteY1" fmla="*/ 3144600 h 5086292"/>
              <a:gd name="connsiteX2" fmla="*/ 3144600 w 5602904"/>
              <a:gd name="connsiteY2" fmla="*/ 0 h 5086292"/>
              <a:gd name="connsiteX3" fmla="*/ 5602447 w 5602904"/>
              <a:gd name="connsiteY3" fmla="*/ 1180670 h 5086292"/>
              <a:gd name="connsiteX4" fmla="*/ 5599818 w 5602904"/>
              <a:gd name="connsiteY4" fmla="*/ 5086292 h 5086292"/>
              <a:gd name="connsiteX5" fmla="*/ 664296 w 5602904"/>
              <a:gd name="connsiteY5" fmla="*/ 5080605 h 5086292"/>
              <a:gd name="connsiteX0" fmla="*/ 664296 w 5600702"/>
              <a:gd name="connsiteY0" fmla="*/ 5080605 h 5086292"/>
              <a:gd name="connsiteX1" fmla="*/ 0 w 5600702"/>
              <a:gd name="connsiteY1" fmla="*/ 3144600 h 5086292"/>
              <a:gd name="connsiteX2" fmla="*/ 3144600 w 5600702"/>
              <a:gd name="connsiteY2" fmla="*/ 0 h 5086292"/>
              <a:gd name="connsiteX3" fmla="*/ 5600066 w 5600702"/>
              <a:gd name="connsiteY3" fmla="*/ 1190195 h 5086292"/>
              <a:gd name="connsiteX4" fmla="*/ 5599818 w 5600702"/>
              <a:gd name="connsiteY4" fmla="*/ 5086292 h 5086292"/>
              <a:gd name="connsiteX5" fmla="*/ 664296 w 5600702"/>
              <a:gd name="connsiteY5" fmla="*/ 5080605 h 5086292"/>
              <a:gd name="connsiteX0" fmla="*/ 673821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73821 w 5600702"/>
              <a:gd name="connsiteY5" fmla="*/ 5087748 h 5087748"/>
              <a:gd name="connsiteX0" fmla="*/ 666677 w 5600702"/>
              <a:gd name="connsiteY0" fmla="*/ 5087748 h 5087748"/>
              <a:gd name="connsiteX1" fmla="*/ 0 w 5600702"/>
              <a:gd name="connsiteY1" fmla="*/ 3144600 h 5087748"/>
              <a:gd name="connsiteX2" fmla="*/ 3144600 w 5600702"/>
              <a:gd name="connsiteY2" fmla="*/ 0 h 5087748"/>
              <a:gd name="connsiteX3" fmla="*/ 5600066 w 5600702"/>
              <a:gd name="connsiteY3" fmla="*/ 1190195 h 5087748"/>
              <a:gd name="connsiteX4" fmla="*/ 5599818 w 5600702"/>
              <a:gd name="connsiteY4" fmla="*/ 5086292 h 5087748"/>
              <a:gd name="connsiteX5" fmla="*/ 666677 w 5600702"/>
              <a:gd name="connsiteY5" fmla="*/ 5087748 h 50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0702" h="5087748">
                <a:moveTo>
                  <a:pt x="666677" y="5087748"/>
                </a:moveTo>
                <a:cubicBezTo>
                  <a:pt x="22176" y="4233657"/>
                  <a:pt x="8708" y="3472434"/>
                  <a:pt x="0" y="3144600"/>
                </a:cubicBezTo>
                <a:cubicBezTo>
                  <a:pt x="0" y="1407885"/>
                  <a:pt x="1407885" y="0"/>
                  <a:pt x="3144600" y="0"/>
                </a:cubicBezTo>
                <a:cubicBezTo>
                  <a:pt x="4539112" y="6450"/>
                  <a:pt x="5387911" y="906601"/>
                  <a:pt x="5600066" y="1190195"/>
                </a:cubicBezTo>
                <a:cubicBezTo>
                  <a:pt x="5602365" y="2493656"/>
                  <a:pt x="5597519" y="3782831"/>
                  <a:pt x="5599818" y="5086292"/>
                </a:cubicBezTo>
                <a:lnTo>
                  <a:pt x="666677" y="5087748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pic>
        <p:nvPicPr>
          <p:cNvPr id="45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5" y="413238"/>
            <a:ext cx="1037283" cy="853840"/>
          </a:xfrm>
          <a:prstGeom prst="rect">
            <a:avLst/>
          </a:prstGeom>
        </p:spPr>
      </p:pic>
      <p:grpSp>
        <p:nvGrpSpPr>
          <p:cNvPr id="47" name="Gruppieren 46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48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8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6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49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7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2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0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75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78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51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2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3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4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70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73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4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5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57" name="Gruppieren 56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58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64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65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66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67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68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7" name="Textplatzhalter 23"/>
          <p:cNvSpPr txBox="1">
            <a:spLocks/>
          </p:cNvSpPr>
          <p:nvPr userDrawn="1"/>
        </p:nvSpPr>
        <p:spPr>
          <a:xfrm rot="16200000">
            <a:off x="7419982" y="5117169"/>
            <a:ext cx="3265169" cy="1539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E334E"/>
              </a:buClr>
            </a:pPr>
            <a:r>
              <a:rPr lang="de-DE" dirty="0" smtClean="0">
                <a:solidFill>
                  <a:prstClr val="white"/>
                </a:solidFill>
              </a:rPr>
              <a:t>© Copyright 2014 DOSB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8" name="Textplatzhalter 5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419982" y="5117169"/>
            <a:ext cx="3265169" cy="153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23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68708"/>
            <a:ext cx="9142803" cy="25687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2313" y="5387528"/>
            <a:ext cx="8359375" cy="10546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5pPr>
            <a:lvl6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6pPr>
            <a:lvl7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7pPr>
            <a:lvl8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8pPr>
            <a:lvl9pPr marL="0" indent="0" algn="l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 smtClean="0"/>
              <a:t>Untertitel auch zweizeilig</a:t>
            </a:r>
            <a:br>
              <a:rPr lang="de-DE" dirty="0" smtClean="0"/>
            </a:br>
            <a:r>
              <a:rPr lang="de-DE" dirty="0" smtClean="0"/>
              <a:t>in Arial, 24 pt</a:t>
            </a:r>
            <a:br>
              <a:rPr lang="de-DE" dirty="0" smtClean="0"/>
            </a:br>
            <a:r>
              <a:rPr lang="de-DE" dirty="0" smtClean="0"/>
              <a:t>Datum • Ort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7" y="428881"/>
            <a:ext cx="4971557" cy="1266230"/>
          </a:xfrm>
          <a:prstGeom prst="rect">
            <a:avLst/>
          </a:prstGeom>
        </p:spPr>
      </p:pic>
      <p:pic>
        <p:nvPicPr>
          <p:cNvPr id="44" name="Logo DOS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5" y="413238"/>
            <a:ext cx="1037283" cy="853840"/>
          </a:xfrm>
          <a:prstGeom prst="rect">
            <a:avLst/>
          </a:prstGeom>
        </p:spPr>
      </p:pic>
      <p:sp>
        <p:nvSpPr>
          <p:cNvPr id="4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5168762"/>
            <a:ext cx="307838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grpSp>
        <p:nvGrpSpPr>
          <p:cNvPr id="47" name="Gruppieren 46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48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83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6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49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7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2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0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75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78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51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2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3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4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70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73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4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5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57" name="Gruppieren 56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58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64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65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66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67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68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Headline und Inhalt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2313" y="1386575"/>
            <a:ext cx="8359375" cy="4326745"/>
          </a:xfrm>
        </p:spPr>
        <p:txBody>
          <a:bodyPr/>
          <a:lstStyle/>
          <a:p>
            <a:pPr lvl="0"/>
            <a:r>
              <a:rPr lang="de-DE" dirty="0" smtClean="0"/>
              <a:t>Aufzählungspunkt einfügen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1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rechts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386576"/>
            <a:ext cx="5310214" cy="43267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95042" y="1469326"/>
            <a:ext cx="2656646" cy="36733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5043" y="5175293"/>
            <a:ext cx="265664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70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Inhalt rechts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89141" y="1468646"/>
            <a:ext cx="2462548" cy="293865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Grafik/Bild einfügen // ggf. Größe und Position anpassen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386576"/>
            <a:ext cx="5310214" cy="4326744"/>
          </a:xfrm>
        </p:spPr>
        <p:txBody>
          <a:bodyPr/>
          <a:lstStyle/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89141" y="4440630"/>
            <a:ext cx="2462547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88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386575"/>
            <a:ext cx="5340837" cy="43267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9899" y="1468646"/>
            <a:ext cx="2656646" cy="36733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2" y="5175293"/>
            <a:ext cx="265664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66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oben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55345" y="1386575"/>
            <a:ext cx="5596344" cy="2122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1468646"/>
            <a:ext cx="2537820" cy="19179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3" y="3676580"/>
            <a:ext cx="8359375" cy="20367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2" y="3418632"/>
            <a:ext cx="2537821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51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 Bilder gleiche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3 Bilder gleiches Format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386575"/>
            <a:ext cx="8359375" cy="1959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3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3827" y="3444753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75340" y="3444753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3827" y="5501810"/>
            <a:ext cx="267634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75340" y="5501810"/>
            <a:ext cx="267634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267634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8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links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links-rechts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386575"/>
            <a:ext cx="8359375" cy="1959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3"/>
            <a:ext cx="1863962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2286300" y="3444753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5140743" y="3444753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286300" y="5501810"/>
            <a:ext cx="282441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0743" y="5501810"/>
            <a:ext cx="361094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1863963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1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. 3 Bilder Format ungleich rechts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dirty="0" err="1" smtClean="0"/>
              <a:t>Tx</a:t>
            </a:r>
            <a:r>
              <a:rPr lang="de-DE" dirty="0" smtClean="0"/>
              <a:t>. 3 Bilder Format ungleich rechts-links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1386575"/>
            <a:ext cx="8359375" cy="1959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3"/>
            <a:ext cx="3610945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32948" y="3444753"/>
            <a:ext cx="282441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887056" y="3444753"/>
            <a:ext cx="1865501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32948" y="5501810"/>
            <a:ext cx="282441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887056" y="5501810"/>
            <a:ext cx="1864632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0"/>
            <a:ext cx="3610946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12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Inhalt rechts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89141" y="1470350"/>
            <a:ext cx="2462548" cy="29369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Grafik/Bild einfügen // ggf. Größe und Position anpassen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1401625"/>
            <a:ext cx="5310214" cy="4311697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89143" y="4440632"/>
            <a:ext cx="2462547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8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3"/>
            <a:ext cx="4001900" cy="16325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13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48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51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14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4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47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15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40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43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16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17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18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9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3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38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39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20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22" name="Gruppieren 21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23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29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30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31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32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33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52" name="Textplatzhalter 23"/>
          <p:cNvSpPr txBox="1">
            <a:spLocks/>
          </p:cNvSpPr>
          <p:nvPr userDrawn="1"/>
        </p:nvSpPr>
        <p:spPr>
          <a:xfrm>
            <a:off x="67966" y="6676954"/>
            <a:ext cx="3078385" cy="163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34E"/>
              </a:buClr>
            </a:pPr>
            <a:r>
              <a:rPr lang="de-DE" dirty="0" smtClean="0">
                <a:solidFill>
                  <a:prstClr val="white"/>
                </a:solidFill>
              </a:rPr>
              <a:t>© Copyright 2014 DOSB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713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1568" y="5746697"/>
            <a:ext cx="2676348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77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Farb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3" y="325406"/>
            <a:ext cx="8359375" cy="106116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Farbe</a:t>
            </a:r>
            <a:endParaRPr lang="de-DE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6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41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44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7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37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40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8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33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36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9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10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11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2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28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31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32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13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15" name="Gruppieren 14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16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22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23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24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25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26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313" y="325406"/>
            <a:ext cx="8359375" cy="1061169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Kapiteltrenner mit Bild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568" y="6628293"/>
            <a:ext cx="4001900" cy="16325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Copyright</a:t>
            </a:r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9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4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47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10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40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43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11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36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39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12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13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14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5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31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34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35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16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18" name="Gruppieren 17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19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25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26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27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28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29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48" name="Textplatzhalter 23"/>
          <p:cNvSpPr txBox="1">
            <a:spLocks/>
          </p:cNvSpPr>
          <p:nvPr userDrawn="1"/>
        </p:nvSpPr>
        <p:spPr>
          <a:xfrm>
            <a:off x="67966" y="6676954"/>
            <a:ext cx="3078385" cy="163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r" defTabSz="104305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334E"/>
              </a:buClr>
            </a:pPr>
            <a:r>
              <a:rPr lang="de-DE" dirty="0" smtClean="0">
                <a:solidFill>
                  <a:prstClr val="white"/>
                </a:solidFill>
              </a:rPr>
              <a:t>© Copyright 2014 DOSB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6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ubild Proz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Schaubild Prozente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85273" y="1338719"/>
            <a:ext cx="2093302" cy="2220315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  <a:lvl2pPr marL="0" indent="0" algn="ctr">
              <a:lnSpc>
                <a:spcPct val="14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86413" y="2318270"/>
            <a:ext cx="1693112" cy="9795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</p:txBody>
      </p:sp>
      <p:sp>
        <p:nvSpPr>
          <p:cNvPr id="9" name="Textplatzhalter 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695012" y="1697888"/>
            <a:ext cx="2093302" cy="2220315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  <a:lvl2pPr marL="0" indent="0" algn="ctr">
              <a:lnSpc>
                <a:spcPct val="14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93872" y="3852899"/>
            <a:ext cx="2093302" cy="2220315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  <a:lvl2pPr marL="0" indent="0" algn="ctr">
              <a:lnSpc>
                <a:spcPct val="14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39002" y="3820247"/>
            <a:ext cx="1693112" cy="9795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="1"/>
            </a:lvl1pPr>
            <a:lvl2pPr marL="0" indent="0">
              <a:lnSpc>
                <a:spcPct val="140000"/>
              </a:lnSpc>
              <a:spcBef>
                <a:spcPts val="0"/>
              </a:spcBef>
              <a:buNone/>
              <a:defRPr sz="9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818147" y="4244719"/>
            <a:ext cx="1693112" cy="9795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="1"/>
            </a:lvl1pPr>
            <a:lvl2pPr marL="0" indent="0">
              <a:lnSpc>
                <a:spcPct val="140000"/>
              </a:lnSpc>
              <a:spcBef>
                <a:spcPts val="0"/>
              </a:spcBef>
              <a:buNone/>
              <a:defRPr sz="9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 b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/>
            </a:lvl9pPr>
          </a:lstStyle>
          <a:p>
            <a:pPr lvl="0"/>
            <a:r>
              <a:rPr lang="de-DE" dirty="0" smtClean="0"/>
              <a:t>XX%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56289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3" y="1468646"/>
            <a:ext cx="2124086" cy="555079"/>
          </a:xfrm>
          <a:solidFill>
            <a:schemeClr val="tx2"/>
          </a:solidFill>
        </p:spPr>
        <p:txBody>
          <a:bodyPr lIns="189324" rIns="63108" anchor="t" anchorCtr="0">
            <a:noAutofit/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576608" y="1468646"/>
            <a:ext cx="2124086" cy="555079"/>
          </a:xfrm>
          <a:solidFill>
            <a:schemeClr val="tx2"/>
          </a:solidFill>
        </p:spPr>
        <p:txBody>
          <a:bodyPr lIns="189324" rIns="63108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62261" y="1468646"/>
            <a:ext cx="2124086" cy="555079"/>
          </a:xfrm>
          <a:solidFill>
            <a:schemeClr val="tx2"/>
          </a:solidFill>
        </p:spPr>
        <p:txBody>
          <a:bodyPr lIns="189324" rIns="63108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057057"/>
            <a:ext cx="2124086" cy="3656263"/>
          </a:xfrm>
        </p:spPr>
        <p:txBody>
          <a:bodyPr lIns="189324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</a:t>
            </a:r>
            <a:endParaRPr lang="de-DE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7" y="2057057"/>
            <a:ext cx="2124086" cy="3656263"/>
          </a:xfrm>
        </p:spPr>
        <p:txBody>
          <a:bodyPr lIns="189324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057057"/>
            <a:ext cx="2124086" cy="3656263"/>
          </a:xfrm>
        </p:spPr>
        <p:txBody>
          <a:bodyPr lIns="189324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8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//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84893" y="1779517"/>
            <a:ext cx="4617577" cy="0"/>
          </a:xfrm>
          <a:ln w="12700">
            <a:solidFill>
              <a:schemeClr val="tx2"/>
            </a:solidFill>
            <a:prstDash val="dash"/>
            <a:miter lim="800000"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Vergleich // Variante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3" y="2252967"/>
            <a:ext cx="2124086" cy="3460353"/>
          </a:xfrm>
        </p:spPr>
        <p:txBody>
          <a:bodyPr lIns="126216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 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77287" y="2252967"/>
            <a:ext cx="2124086" cy="3460353"/>
          </a:xfrm>
        </p:spPr>
        <p:txBody>
          <a:bodyPr lIns="126216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62261" y="2252967"/>
            <a:ext cx="2124086" cy="3460353"/>
          </a:xfrm>
        </p:spPr>
        <p:txBody>
          <a:bodyPr lIns="126216" rIns="63108"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sz="1400" b="0" baseline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2pPr>
            <a:lvl3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5pPr>
            <a:lvl6pPr marL="0" indent="0">
              <a:lnSpc>
                <a:spcPct val="115000"/>
              </a:lnSpc>
              <a:spcBef>
                <a:spcPts val="0"/>
              </a:spcBef>
              <a:buNone/>
              <a:defRPr sz="1400" b="0"/>
            </a:lvl6pPr>
            <a:lvl7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de-DE" dirty="0" smtClean="0"/>
              <a:t>Text     </a:t>
            </a:r>
            <a:endParaRPr lang="de-DE" dirty="0"/>
          </a:p>
        </p:txBody>
      </p:sp>
      <p:sp>
        <p:nvSpPr>
          <p:cNvPr id="10" name="Textplatzhalter 9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53239" y="1469326"/>
            <a:ext cx="584893" cy="620382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4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</a:p>
        </p:txBody>
      </p:sp>
      <p:sp>
        <p:nvSpPr>
          <p:cNvPr id="11" name="Textplatzhalter 9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637534" y="1469326"/>
            <a:ext cx="584893" cy="620382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  <p:sp>
        <p:nvSpPr>
          <p:cNvPr id="12" name="Textplatzhalter 9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823188" y="1469326"/>
            <a:ext cx="584893" cy="620382"/>
          </a:xfrm>
          <a:prstGeom prst="ellipse">
            <a:avLst/>
          </a:prstGeom>
          <a:solidFill>
            <a:schemeClr val="tx2"/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95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//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5" y="1110157"/>
            <a:ext cx="8360893" cy="3134562"/>
          </a:xfrm>
        </p:spPr>
        <p:txBody>
          <a:bodyPr anchor="t" anchorCtr="0"/>
          <a:lstStyle>
            <a:lvl1pPr marL="0" indent="425979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500" b="0" baseline="0"/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500" b="0" normalizeH="0" baseline="0"/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/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/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500" b="0"/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500" b="0"/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/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/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/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196919"/>
            <a:ext cx="286290" cy="26121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370237" y="3843874"/>
            <a:ext cx="286290" cy="261214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232779" y="4212068"/>
            <a:ext cx="718803" cy="762417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7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551" y="4340927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63"/>
              </a:spcAft>
              <a:buNone/>
              <a:defRPr sz="900" b="1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00" b="0"/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/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800" b="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800" b="0"/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/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/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/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267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//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65" y="1731271"/>
            <a:ext cx="8360893" cy="3134562"/>
          </a:xfrm>
        </p:spPr>
        <p:txBody>
          <a:bodyPr anchor="t" anchorCtr="0"/>
          <a:lstStyle>
            <a:lvl1pPr marL="0" indent="425979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500" b="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SzPct val="110000"/>
              <a:buFontTx/>
              <a:buNone/>
              <a:defRPr sz="2500" b="0" normalizeH="0" baseline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None/>
              <a:defRPr sz="2500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Zitat eingeben // Anführungszeichen und Bild ggf. verschieben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12" y="1818034"/>
            <a:ext cx="286290" cy="26121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370237" y="4464989"/>
            <a:ext cx="286290" cy="261214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</a:t>
            </a:r>
            <a:endParaRPr lang="de-DE" dirty="0"/>
          </a:p>
        </p:txBody>
      </p:sp>
      <p:sp>
        <p:nvSpPr>
          <p:cNvPr id="20" name="Bildplatzhalt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09718" y="4995708"/>
            <a:ext cx="718803" cy="762417"/>
          </a:xfrm>
          <a:prstGeom prst="ellipse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049501" y="5126315"/>
            <a:ext cx="1908599" cy="9143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63"/>
              </a:spcAft>
              <a:buNone/>
              <a:defRPr sz="9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Vorname Nachname // für Funktionsbezeichnung: Start // Absatz // Listenebene erhöhen/verringern  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grpSp>
        <p:nvGrpSpPr>
          <p:cNvPr id="48" name="Gruppieren 47"/>
          <p:cNvGrpSpPr/>
          <p:nvPr userDrawn="1"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49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84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7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0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80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3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1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76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79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52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53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54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55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71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74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5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56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58" name="Gruppieren 57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59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65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66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67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68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69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1231354" y="6455239"/>
            <a:ext cx="1539192" cy="163258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endParaRPr lang="de-DE" dirty="0">
              <a:solidFill>
                <a:srgbClr val="EE334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>
          <a:xfrm>
            <a:off x="392313" y="6455165"/>
            <a:ext cx="307838" cy="163258"/>
          </a:xfrm>
        </p:spPr>
        <p:txBody>
          <a:bodyPr/>
          <a:lstStyle>
            <a:lvl1pPr>
              <a:defRPr sz="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EE334E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EE334E"/>
                </a:solidFill>
              </a:rPr>
              <a:pPr/>
              <a:t>‹Nr.›</a:t>
            </a:fld>
            <a:endParaRPr lang="de-DE" dirty="0">
              <a:solidFill>
                <a:srgbClr val="EE3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 // Partn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 // Partnerlogo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071753" y="6455239"/>
            <a:ext cx="5654993" cy="163258"/>
          </a:xfrm>
        </p:spPr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69786" y="6455165"/>
            <a:ext cx="615745" cy="163258"/>
          </a:xfrm>
        </p:spPr>
        <p:txBody>
          <a:bodyPr/>
          <a:lstStyle/>
          <a:p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386575"/>
            <a:ext cx="5340837" cy="43267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Aufzählungspunkt einfügen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9899" y="1468646"/>
            <a:ext cx="2656646" cy="36733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90955" y="5939140"/>
            <a:ext cx="584893" cy="65303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700" baseline="0"/>
            </a:lvl1pPr>
          </a:lstStyle>
          <a:p>
            <a:r>
              <a:rPr lang="de-DE" dirty="0" smtClean="0"/>
              <a:t>Partnerlogo einfügen // ggf. einpassen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2" y="5175293"/>
            <a:ext cx="265664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88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0851" y="1401623"/>
            <a:ext cx="5340837" cy="4311698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9899" y="1470348"/>
            <a:ext cx="2656646" cy="36716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5" y="5175296"/>
            <a:ext cx="2656645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87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de-DE" sz="2600" b="0" i="0" u="none" strike="noStrike" baseline="0" smtClean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</a:t>
            </a:r>
            <a:r>
              <a:rPr lang="de-DE" sz="2600" b="0" i="0" u="none" strike="noStrike" baseline="0" dirty="0" smtClean="0">
                <a:latin typeface="ArialMT"/>
              </a:rPr>
              <a:t>Schlussfolie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4" y="4375327"/>
            <a:ext cx="5033159" cy="1633443"/>
          </a:xfrm>
        </p:spPr>
        <p:txBody>
          <a:bodyPr/>
          <a:lstStyle>
            <a:lvl1pPr marL="0" indent="0">
              <a:lnSpc>
                <a:spcPct val="115000"/>
              </a:lnSpc>
              <a:spcBef>
                <a:spcPts val="0"/>
              </a:spcBef>
              <a:buNone/>
              <a:defRPr b="0"/>
            </a:lvl1pPr>
            <a:lvl2pPr marL="0" indent="0">
              <a:lnSpc>
                <a:spcPct val="115000"/>
              </a:lnSpc>
              <a:spcBef>
                <a:spcPts val="0"/>
              </a:spcBef>
              <a:buNone/>
              <a:defRPr b="0"/>
            </a:lvl2pPr>
            <a:lvl3pPr marL="0" indent="0">
              <a:lnSpc>
                <a:spcPct val="115000"/>
              </a:lnSpc>
              <a:spcBef>
                <a:spcPts val="0"/>
              </a:spcBef>
              <a:buNone/>
              <a:defRPr b="0"/>
            </a:lvl3pPr>
            <a:lvl4pPr marL="0" indent="0">
              <a:lnSpc>
                <a:spcPct val="115000"/>
              </a:lnSpc>
              <a:spcBef>
                <a:spcPts val="0"/>
              </a:spcBef>
              <a:buNone/>
              <a:defRPr b="0"/>
            </a:lvl4pPr>
            <a:lvl5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5pPr>
            <a:lvl6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6pPr>
            <a:lvl7pPr marL="0" indent="0">
              <a:lnSpc>
                <a:spcPct val="115000"/>
              </a:lnSpc>
              <a:spcBef>
                <a:spcPts val="0"/>
              </a:spcBef>
              <a:buNone/>
              <a:defRPr b="0"/>
            </a:lvl7pPr>
            <a:lvl8pPr marL="0" indent="0">
              <a:lnSpc>
                <a:spcPct val="115000"/>
              </a:lnSpc>
              <a:spcBef>
                <a:spcPts val="0"/>
              </a:spcBef>
              <a:buNone/>
              <a:defRPr b="0"/>
            </a:lvl8pPr>
            <a:lvl9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9899" y="1468645"/>
            <a:ext cx="5033159" cy="25468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312" y="4058605"/>
            <a:ext cx="2656645" cy="1632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6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/>
            </a:lvl9pPr>
          </a:lstStyle>
          <a:p>
            <a:pPr lvl="0"/>
            <a:r>
              <a:rPr lang="de-DE" sz="6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64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1452" y="271656"/>
            <a:ext cx="6448395" cy="432048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1452" y="742575"/>
            <a:ext cx="6448395" cy="359395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marL="0" indent="0">
              <a:buNone/>
              <a:defRPr sz="2000" baseline="0">
                <a:solidFill>
                  <a:srgbClr val="58585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 sz="2000" dirty="0" smtClean="0">
                <a:solidFill>
                  <a:srgbClr val="4D4D4D"/>
                </a:solidFill>
              </a:rPr>
              <a:t>Untertitel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217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576001"/>
            <a:ext cx="8064500" cy="57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5650" y="5553236"/>
            <a:ext cx="863601" cy="216024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417482BA-87C4-4942-8124-491C7E2B9943}" type="datetime1">
              <a:rPr lang="de-DE" smtClean="0">
                <a:solidFill>
                  <a:prstClr val="black"/>
                </a:solidFill>
              </a:rPr>
              <a:pPr/>
              <a:t>05.04.2018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55763" y="5553236"/>
            <a:ext cx="5940573" cy="216024"/>
          </a:xfrm>
        </p:spPr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Fußzeile (Eingabe über "Einfügen &gt; Kopf- und Fußzeile")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2D9-F644-4EE2-A719-AEFA4401D948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655762" y="1314001"/>
            <a:ext cx="7019925" cy="4239075"/>
          </a:xfrm>
        </p:spPr>
        <p:txBody>
          <a:bodyPr/>
          <a:lstStyle>
            <a:lvl1pPr marL="0" indent="0">
              <a:buSzPct val="105000"/>
              <a:buFontTx/>
              <a:buNone/>
              <a:tabLst>
                <a:tab pos="266653" algn="l"/>
              </a:tabLst>
              <a:defRPr/>
            </a:lvl1pPr>
            <a:lvl2pPr marL="266653" indent="-266653">
              <a:buSzPct val="105000"/>
              <a:buFont typeface="Arial" pitchFamily="34" charset="0"/>
              <a:buChar char="l"/>
              <a:tabLst>
                <a:tab pos="266653" algn="l"/>
              </a:tabLst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249" indent="-266653">
              <a:tabLst>
                <a:tab pos="714249" algn="l"/>
              </a:tabLst>
              <a:defRPr/>
            </a:lvl3pPr>
            <a:lvl4pPr marL="1161845" indent="-266653">
              <a:tabLst>
                <a:tab pos="1161845" algn="l"/>
              </a:tabLst>
              <a:defRPr/>
            </a:lvl4pPr>
            <a:lvl5pPr marL="1618964" indent="-276176">
              <a:tabLst>
                <a:tab pos="1618964" algn="l"/>
              </a:tabLst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86890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Bild oben links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55346" y="1401623"/>
            <a:ext cx="5596344" cy="2107312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1470350"/>
            <a:ext cx="2537820" cy="1916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316" y="3676580"/>
            <a:ext cx="8359375" cy="2036740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92315" y="3418635"/>
            <a:ext cx="2537821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56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 Bilder gleiche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 Text und 3 Bilder gleiches Format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316" y="1401624"/>
            <a:ext cx="8359375" cy="1944052"/>
          </a:xfrm>
        </p:spPr>
        <p:txBody>
          <a:bodyPr/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313" y="3444756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3827" y="3444756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75340" y="3444756"/>
            <a:ext cx="2676348" cy="20230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3827" y="5501812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75340" y="5501812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2312" y="5501812"/>
            <a:ext cx="2676348" cy="1632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7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/>
            </a:lvl9pPr>
          </a:lstStyle>
          <a:p>
            <a:pPr lvl="0"/>
            <a:r>
              <a:rPr lang="de-DE" sz="700" b="0" i="0" u="none" strike="noStrike" baseline="0" dirty="0" smtClean="0">
                <a:latin typeface="Apertura-Regular"/>
              </a:rPr>
              <a:t>Copyright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68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image" Target="../media/image5.wmf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2315" y="325408"/>
            <a:ext cx="8359375" cy="914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316" y="1401626"/>
            <a:ext cx="8359374" cy="43116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31354" y="6443091"/>
            <a:ext cx="6495392" cy="1632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1043056"/>
            <a:r>
              <a:rPr lang="de-DE" dirty="0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2315" y="6443847"/>
            <a:ext cx="615745" cy="1632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1043056"/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 defTabSz="1043056"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-1903031" y="-424469"/>
            <a:ext cx="11446024" cy="7705799"/>
            <a:chOff x="-2225489" y="-372592"/>
            <a:chExt cx="13385489" cy="6763979"/>
          </a:xfrm>
        </p:grpSpPr>
        <p:grpSp>
          <p:nvGrpSpPr>
            <p:cNvPr id="58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8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8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81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63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64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65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6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9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0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46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18019" r="18472" b="18040"/>
          <a:stretch/>
        </p:blipFill>
        <p:spPr bwMode="auto">
          <a:xfrm>
            <a:off x="8184841" y="5811267"/>
            <a:ext cx="566848" cy="82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43056" rtl="0" eaLnBrk="1" latinLnBrk="0" hangingPunct="1">
        <a:spcBef>
          <a:spcPts val="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43056" rtl="0" eaLnBrk="1" latinLnBrk="0" hangingPunct="1">
        <a:lnSpc>
          <a:spcPct val="125000"/>
        </a:lnSpc>
        <a:spcBef>
          <a:spcPts val="1800"/>
        </a:spcBef>
        <a:buClr>
          <a:schemeClr val="tx2"/>
        </a:buClr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1043056" rtl="0" eaLnBrk="1" latinLnBrk="0" hangingPunct="1">
        <a:lnSpc>
          <a:spcPct val="12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1043056" rtl="0" eaLnBrk="1" latinLnBrk="0" hangingPunct="1">
        <a:lnSpc>
          <a:spcPct val="12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43056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2313" y="325408"/>
            <a:ext cx="8359375" cy="914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314" y="1401624"/>
            <a:ext cx="8359374" cy="43116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Aufzählungspunkt einfügen // für weitere Aufzählungen und Text kleiner: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31354" y="6443089"/>
            <a:ext cx="6495392" cy="1632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1043056"/>
            <a:r>
              <a:rPr lang="de-DE" dirty="0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2313" y="6443844"/>
            <a:ext cx="615745" cy="1632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1043056"/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 defTabSz="1043056"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-1903031" y="-424471"/>
            <a:ext cx="11446024" cy="7705799"/>
            <a:chOff x="-2225489" y="-372592"/>
            <a:chExt cx="13385489" cy="6763979"/>
          </a:xfrm>
        </p:grpSpPr>
        <p:grpSp>
          <p:nvGrpSpPr>
            <p:cNvPr id="58" name="Hilfslinien oben"/>
            <p:cNvGrpSpPr/>
            <p:nvPr userDrawn="1"/>
          </p:nvGrpSpPr>
          <p:grpSpPr>
            <a:xfrm>
              <a:off x="458788" y="-372591"/>
              <a:ext cx="9775825" cy="286609"/>
              <a:chOff x="458788" y="-468000"/>
              <a:chExt cx="9775825" cy="360000"/>
            </a:xfrm>
          </p:grpSpPr>
          <p:cxnSp>
            <p:nvCxnSpPr>
              <p:cNvPr id="8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Hilfslinien unten"/>
            <p:cNvGrpSpPr/>
            <p:nvPr userDrawn="1"/>
          </p:nvGrpSpPr>
          <p:grpSpPr>
            <a:xfrm>
              <a:off x="458788" y="6104778"/>
              <a:ext cx="9775825" cy="286609"/>
              <a:chOff x="458788" y="-468000"/>
              <a:chExt cx="9775825" cy="360000"/>
            </a:xfrm>
          </p:grpSpPr>
          <p:cxnSp>
            <p:nvCxnSpPr>
              <p:cNvPr id="8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Hilfslinien links"/>
            <p:cNvGrpSpPr/>
            <p:nvPr userDrawn="1"/>
          </p:nvGrpSpPr>
          <p:grpSpPr>
            <a:xfrm>
              <a:off x="-468000" y="5015026"/>
              <a:ext cx="360000" cy="640781"/>
              <a:chOff x="11160000" y="6299200"/>
              <a:chExt cx="360000" cy="804863"/>
            </a:xfrm>
          </p:grpSpPr>
          <p:cxnSp>
            <p:nvCxnSpPr>
              <p:cNvPr id="81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gieanweisung // Fußzeile"/>
            <p:cNvSpPr txBox="1"/>
            <p:nvPr userDrawn="1"/>
          </p:nvSpPr>
          <p:spPr>
            <a:xfrm rot="10800000" flipH="1" flipV="1">
              <a:off x="1440000" y="6104778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63" name="Regieanweisung // Hilfslinien"/>
            <p:cNvSpPr txBox="1"/>
            <p:nvPr userDrawn="1"/>
          </p:nvSpPr>
          <p:spPr>
            <a:xfrm rot="10800000" flipH="1" flipV="1">
              <a:off x="1440000" y="-372592"/>
              <a:ext cx="5040000" cy="286609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64" name="Regieanweisung // Allgemein"/>
            <p:cNvSpPr txBox="1"/>
            <p:nvPr userDrawn="1"/>
          </p:nvSpPr>
          <p:spPr>
            <a:xfrm rot="10800000" flipH="1" flipV="1">
              <a:off x="-2030506" y="285751"/>
              <a:ext cx="1922506" cy="100339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18000" rtlCol="0" anchor="ctr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400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914400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65" name="Regieanweisung // Listenebenen"/>
            <p:cNvGrpSpPr/>
            <p:nvPr userDrawn="1"/>
          </p:nvGrpSpPr>
          <p:grpSpPr>
            <a:xfrm>
              <a:off x="-2225489" y="1289050"/>
              <a:ext cx="2117487" cy="1103703"/>
              <a:chOff x="-2808000" y="1854000"/>
              <a:chExt cx="2700000" cy="1386324"/>
            </a:xfrm>
          </p:grpSpPr>
          <p:pic>
            <p:nvPicPr>
              <p:cNvPr id="66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448216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19273" y="2880324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stenebenen verringern"/>
              <p:cNvSpPr txBox="1"/>
              <p:nvPr userDrawn="1"/>
            </p:nvSpPr>
            <p:spPr>
              <a:xfrm rot="10800000" flipH="1" flipV="1">
                <a:off x="-2711274" y="2880324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9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900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0" name="Listenebenen erhöhen"/>
              <p:cNvSpPr txBox="1"/>
              <p:nvPr userDrawn="1"/>
            </p:nvSpPr>
            <p:spPr>
              <a:xfrm rot="10800000" flipH="1" flipV="1">
                <a:off x="-2711274" y="2448216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46" name="Hilfslinien"/>
            <p:cNvCxnSpPr/>
            <p:nvPr userDrawn="1"/>
          </p:nvCxnSpPr>
          <p:spPr>
            <a:xfrm flipH="1">
              <a:off x="-468000" y="285750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 userDrawn="1"/>
          </p:nvGrpSpPr>
          <p:grpSpPr>
            <a:xfrm>
              <a:off x="10800000" y="285635"/>
              <a:ext cx="360000" cy="5370172"/>
              <a:chOff x="10800000" y="358775"/>
              <a:chExt cx="360000" cy="6745288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18019" r="18472" b="18040"/>
          <a:stretch/>
        </p:blipFill>
        <p:spPr bwMode="auto">
          <a:xfrm>
            <a:off x="8184841" y="5811265"/>
            <a:ext cx="566848" cy="82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43056" rtl="0" eaLnBrk="1" latinLnBrk="0" hangingPunct="1">
        <a:spcBef>
          <a:spcPts val="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00" indent="-25200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43056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43056" rtl="0" eaLnBrk="1" latinLnBrk="0" hangingPunct="1">
        <a:lnSpc>
          <a:spcPct val="125000"/>
        </a:lnSpc>
        <a:spcBef>
          <a:spcPts val="1800"/>
        </a:spcBef>
        <a:buClr>
          <a:schemeClr val="tx2"/>
        </a:buClr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1043056" rtl="0" eaLnBrk="1" latinLnBrk="0" hangingPunct="1">
        <a:lnSpc>
          <a:spcPct val="12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1043056" rtl="0" eaLnBrk="1" latinLnBrk="0" hangingPunct="1">
        <a:lnSpc>
          <a:spcPct val="12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43056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2313" y="325406"/>
            <a:ext cx="8359375" cy="9142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einfügen auch zweizeilig</a:t>
            </a:r>
            <a:br>
              <a:rPr lang="de-DE" dirty="0" smtClean="0"/>
            </a:br>
            <a:r>
              <a:rPr lang="de-DE" dirty="0" smtClean="0"/>
              <a:t>Layout: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314" y="1386576"/>
            <a:ext cx="8359374" cy="432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Aufzählungspunkt einfügen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31354" y="6455239"/>
            <a:ext cx="6495392" cy="163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914239"/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2313" y="6455165"/>
            <a:ext cx="615745" cy="163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00" b="0">
                <a:solidFill>
                  <a:schemeClr val="bg2"/>
                </a:solidFill>
                <a:latin typeface="+mn-lt"/>
              </a:defRPr>
            </a:lvl1pPr>
          </a:lstStyle>
          <a:p>
            <a:pPr defTabSz="914239"/>
            <a:r>
              <a:rPr lang="de-DE" dirty="0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 defTabSz="914239"/>
              <a:t>‹Nr.›</a:t>
            </a:fld>
            <a:endParaRPr lang="de-DE" dirty="0">
              <a:solidFill>
                <a:srgbClr val="9C9E9F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01" y="6073214"/>
            <a:ext cx="634667" cy="522427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-2401140" y="-424472"/>
            <a:ext cx="12251971" cy="7705799"/>
            <a:chOff x="-2808000" y="-468001"/>
            <a:chExt cx="14328000" cy="8496001"/>
          </a:xfrm>
        </p:grpSpPr>
        <p:grpSp>
          <p:nvGrpSpPr>
            <p:cNvPr id="58" name="Hilfslinien oben"/>
            <p:cNvGrpSpPr/>
            <p:nvPr userDrawn="1"/>
          </p:nvGrpSpPr>
          <p:grpSpPr>
            <a:xfrm>
              <a:off x="458788" y="-468000"/>
              <a:ext cx="9775825" cy="360000"/>
              <a:chOff x="458788" y="-468000"/>
              <a:chExt cx="9775825" cy="360000"/>
            </a:xfrm>
          </p:grpSpPr>
          <p:cxnSp>
            <p:nvCxnSpPr>
              <p:cNvPr id="89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92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59" name="Hilfslinien unten"/>
            <p:cNvGrpSpPr/>
            <p:nvPr userDrawn="1"/>
          </p:nvGrpSpPr>
          <p:grpSpPr>
            <a:xfrm>
              <a:off x="458788" y="7668000"/>
              <a:ext cx="9775825" cy="360000"/>
              <a:chOff x="458788" y="-468000"/>
              <a:chExt cx="9775825" cy="360000"/>
            </a:xfrm>
          </p:grpSpPr>
          <p:cxnSp>
            <p:nvCxnSpPr>
              <p:cNvPr id="85" name="Hilfslinien"/>
              <p:cNvCxnSpPr/>
              <p:nvPr userDrawn="1"/>
            </p:nvCxnSpPr>
            <p:spPr>
              <a:xfrm flipV="1">
                <a:off x="458788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Hilfslinien"/>
              <p:cNvCxnSpPr/>
              <p:nvPr userDrawn="1"/>
            </p:nvCxnSpPr>
            <p:spPr>
              <a:xfrm flipV="1">
                <a:off x="10234613" y="-468000"/>
                <a:ext cx="0" cy="36000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Linientext"/>
              <p:cNvSpPr txBox="1"/>
              <p:nvPr userDrawn="1"/>
            </p:nvSpPr>
            <p:spPr>
              <a:xfrm>
                <a:off x="4932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88" name="Linientext"/>
              <p:cNvSpPr txBox="1"/>
              <p:nvPr userDrawn="1"/>
            </p:nvSpPr>
            <p:spPr>
              <a:xfrm>
                <a:off x="9478800" y="-468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13,58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01,27</a:t>
                </a:r>
              </a:p>
            </p:txBody>
          </p:sp>
        </p:grpSp>
        <p:grpSp>
          <p:nvGrpSpPr>
            <p:cNvPr id="60" name="Hilfslinien links"/>
            <p:cNvGrpSpPr/>
            <p:nvPr userDrawn="1"/>
          </p:nvGrpSpPr>
          <p:grpSpPr>
            <a:xfrm>
              <a:off x="-828000" y="5904000"/>
              <a:ext cx="720000" cy="1200063"/>
              <a:chOff x="10800000" y="5904000"/>
              <a:chExt cx="720000" cy="1200063"/>
            </a:xfrm>
          </p:grpSpPr>
          <p:cxnSp>
            <p:nvCxnSpPr>
              <p:cNvPr id="81" name="Hilfslinien"/>
              <p:cNvCxnSpPr/>
              <p:nvPr userDrawn="1"/>
            </p:nvCxnSpPr>
            <p:spPr>
              <a:xfrm flipH="1">
                <a:off x="1116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Hilfslinien"/>
              <p:cNvCxnSpPr/>
              <p:nvPr userDrawn="1"/>
            </p:nvCxnSpPr>
            <p:spPr>
              <a:xfrm flipH="1">
                <a:off x="1116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17,50</a:t>
                </a:r>
              </a:p>
            </p:txBody>
          </p:sp>
          <p:sp>
            <p:nvSpPr>
              <p:cNvPr id="84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cm 19,73</a:t>
                </a:r>
              </a:p>
            </p:txBody>
          </p:sp>
        </p:grpSp>
        <p:sp>
          <p:nvSpPr>
            <p:cNvPr id="62" name="Regieanweisung // Fußzeile"/>
            <p:cNvSpPr txBox="1"/>
            <p:nvPr userDrawn="1"/>
          </p:nvSpPr>
          <p:spPr>
            <a:xfrm rot="10800000" flipH="1" flipV="1">
              <a:off x="1440000" y="7668000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Fußzeile pro Folie oder für alle/mehrere anpassen über Menü:</a:t>
              </a:r>
            </a:p>
            <a:p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Einfügen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Text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Kopf- und Fußzeile</a:t>
              </a:r>
            </a:p>
          </p:txBody>
        </p:sp>
        <p:sp>
          <p:nvSpPr>
            <p:cNvPr id="63" name="Regieanweisung // Hilfslinien"/>
            <p:cNvSpPr txBox="1"/>
            <p:nvPr userDrawn="1"/>
          </p:nvSpPr>
          <p:spPr>
            <a:xfrm rot="10800000" flipH="1" flipV="1">
              <a:off x="1440000" y="-468001"/>
              <a:ext cx="50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Hilfslinien anzeigen über Menu: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Ansicht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Anzeigen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Haken bei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Führungslinien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setzten</a:t>
              </a:r>
            </a:p>
          </p:txBody>
        </p:sp>
        <p:sp>
          <p:nvSpPr>
            <p:cNvPr id="64" name="Regieanweisung // Allgemein"/>
            <p:cNvSpPr txBox="1"/>
            <p:nvPr userDrawn="1"/>
          </p:nvSpPr>
          <p:spPr>
            <a:xfrm rot="10800000" flipH="1" flipV="1">
              <a:off x="-2808000" y="455614"/>
              <a:ext cx="2700000" cy="107315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 in Ursprungsform 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bringen über Menu:</a:t>
              </a:r>
            </a:p>
            <a:p>
              <a:pPr algn="r"/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Zurücksetzen</a:t>
              </a:r>
            </a:p>
            <a:p>
              <a:pPr algn="r">
                <a:spcBef>
                  <a:spcPts val="789"/>
                </a:spcBef>
              </a:pP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Wechsel des Folienlayouts </a:t>
              </a:r>
              <a:b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 Menü über:</a:t>
              </a:r>
            </a:p>
            <a:p>
              <a:pPr algn="r" defTabSz="801472">
                <a:defRPr/>
              </a:pP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Start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Folien</a:t>
              </a:r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// </a:t>
              </a:r>
              <a:r>
                <a:rPr lang="de-DE" sz="9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Layout</a:t>
              </a: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algn="r"/>
              <a:endParaRPr lang="de-DE" sz="9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65" name="Regieanweisung // Listenebenen"/>
            <p:cNvGrpSpPr/>
            <p:nvPr userDrawn="1"/>
          </p:nvGrpSpPr>
          <p:grpSpPr>
            <a:xfrm>
              <a:off x="-2808000" y="1854000"/>
              <a:ext cx="2700000" cy="1494000"/>
              <a:chOff x="-2808000" y="1854000"/>
              <a:chExt cx="2700000" cy="1494000"/>
            </a:xfrm>
          </p:grpSpPr>
          <p:pic>
            <p:nvPicPr>
              <p:cNvPr id="66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520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0000" y="2988000"/>
                <a:ext cx="825004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stenebenen verringern"/>
              <p:cNvSpPr txBox="1"/>
              <p:nvPr userDrawn="1"/>
            </p:nvSpPr>
            <p:spPr>
              <a:xfrm rot="10800000" flipH="1" flipV="1">
                <a:off x="-2772000" y="2988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69" name="Regieanweisung // Listenebenen"/>
              <p:cNvSpPr txBox="1"/>
              <p:nvPr userDrawn="1"/>
            </p:nvSpPr>
            <p:spPr>
              <a:xfrm rot="10800000" flipH="1" flipV="1">
                <a:off x="-2808000" y="1854000"/>
                <a:ext cx="2700000" cy="64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789"/>
                  </a:spcBef>
                </a:pP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Wechsel der Textebene im Menü über: </a:t>
                </a:r>
                <a:b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Start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Absatz</a:t>
                </a:r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// </a:t>
                </a: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Listenebene </a:t>
                </a:r>
                <a:b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de-DE" sz="9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erhöhen/verringern</a:t>
                </a:r>
              </a:p>
            </p:txBody>
          </p:sp>
          <p:sp>
            <p:nvSpPr>
              <p:cNvPr id="70" name="Listenebenen erhöhen"/>
              <p:cNvSpPr txBox="1"/>
              <p:nvPr userDrawn="1"/>
            </p:nvSpPr>
            <p:spPr>
              <a:xfrm rot="10800000" flipH="1" flipV="1">
                <a:off x="-2772000" y="2520000"/>
                <a:ext cx="16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Listenebene erhöhen</a:t>
                </a:r>
              </a:p>
            </p:txBody>
          </p:sp>
        </p:grpSp>
        <p:cxnSp>
          <p:nvCxnSpPr>
            <p:cNvPr id="46" name="Hilfslinien"/>
            <p:cNvCxnSpPr/>
            <p:nvPr userDrawn="1"/>
          </p:nvCxnSpPr>
          <p:spPr>
            <a:xfrm flipH="1">
              <a:off x="-468000" y="331948"/>
              <a:ext cx="360000" cy="0"/>
            </a:xfrm>
            <a:prstGeom prst="line">
              <a:avLst/>
            </a:prstGeom>
            <a:ln w="127" cap="sq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ientext"/>
            <p:cNvSpPr txBox="1"/>
            <p:nvPr userDrawn="1"/>
          </p:nvSpPr>
          <p:spPr>
            <a:xfrm>
              <a:off x="-828000" y="-36000"/>
              <a:ext cx="72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09,50</a:t>
              </a:r>
            </a:p>
            <a:p>
              <a:pPr algn="r"/>
              <a:r>
                <a:rPr lang="de-DE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cm 01,00</a:t>
              </a:r>
            </a:p>
          </p:txBody>
        </p:sp>
        <p:grpSp>
          <p:nvGrpSpPr>
            <p:cNvPr id="10" name="Gruppieren 9"/>
            <p:cNvGrpSpPr/>
            <p:nvPr userDrawn="1"/>
          </p:nvGrpSpPr>
          <p:grpSpPr>
            <a:xfrm>
              <a:off x="10800000" y="-36000"/>
              <a:ext cx="720000" cy="7140063"/>
              <a:chOff x="10800000" y="-36000"/>
              <a:chExt cx="720000" cy="7140063"/>
            </a:xfrm>
          </p:grpSpPr>
          <p:cxnSp>
            <p:nvCxnSpPr>
              <p:cNvPr id="71" name="Hilfslinien"/>
              <p:cNvCxnSpPr/>
              <p:nvPr userDrawn="1"/>
            </p:nvCxnSpPr>
            <p:spPr>
              <a:xfrm flipH="1">
                <a:off x="10800000" y="358775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Hilfslinien"/>
              <p:cNvCxnSpPr/>
              <p:nvPr userDrawn="1"/>
            </p:nvCxnSpPr>
            <p:spPr>
              <a:xfrm flipH="1">
                <a:off x="10800000" y="45561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Hilfslinien"/>
              <p:cNvCxnSpPr/>
              <p:nvPr userDrawn="1"/>
            </p:nvCxnSpPr>
            <p:spPr>
              <a:xfrm flipH="1">
                <a:off x="10800000" y="161925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Hilfslinien"/>
              <p:cNvCxnSpPr/>
              <p:nvPr userDrawn="1"/>
            </p:nvCxnSpPr>
            <p:spPr>
              <a:xfrm flipH="1">
                <a:off x="10800000" y="6299200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Hilfslinien"/>
              <p:cNvCxnSpPr/>
              <p:nvPr userDrawn="1"/>
            </p:nvCxnSpPr>
            <p:spPr>
              <a:xfrm flipH="1">
                <a:off x="10800000" y="71040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Linientext"/>
              <p:cNvSpPr txBox="1"/>
              <p:nvPr userDrawn="1"/>
            </p:nvSpPr>
            <p:spPr>
              <a:xfrm>
                <a:off x="10800000" y="4932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01,27 cm</a:t>
                </a:r>
              </a:p>
            </p:txBody>
          </p:sp>
          <p:sp>
            <p:nvSpPr>
              <p:cNvPr id="77" name="Linientext"/>
              <p:cNvSpPr txBox="1"/>
              <p:nvPr userDrawn="1"/>
            </p:nvSpPr>
            <p:spPr>
              <a:xfrm>
                <a:off x="10800000" y="-3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09,50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01,00 cm</a:t>
                </a:r>
              </a:p>
            </p:txBody>
          </p:sp>
          <p:sp>
            <p:nvSpPr>
              <p:cNvPr id="78" name="Linientext"/>
              <p:cNvSpPr txBox="1"/>
              <p:nvPr userDrawn="1"/>
            </p:nvSpPr>
            <p:spPr>
              <a:xfrm>
                <a:off x="10800000" y="1656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04,50 cm</a:t>
                </a:r>
              </a:p>
            </p:txBody>
          </p:sp>
          <p:sp>
            <p:nvSpPr>
              <p:cNvPr id="79" name="Linientext"/>
              <p:cNvSpPr txBox="1"/>
              <p:nvPr userDrawn="1"/>
            </p:nvSpPr>
            <p:spPr>
              <a:xfrm>
                <a:off x="10800000" y="5904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07,00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17,50 cm</a:t>
                </a:r>
              </a:p>
            </p:txBody>
          </p:sp>
          <p:sp>
            <p:nvSpPr>
              <p:cNvPr id="80" name="Linientext"/>
              <p:cNvSpPr txBox="1"/>
              <p:nvPr userDrawn="1"/>
            </p:nvSpPr>
            <p:spPr>
              <a:xfrm>
                <a:off x="10800000" y="67068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09,23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19,73 cm</a:t>
                </a:r>
              </a:p>
            </p:txBody>
          </p:sp>
          <p:cxnSp>
            <p:nvCxnSpPr>
              <p:cNvPr id="48" name="Hilfslinien"/>
              <p:cNvCxnSpPr/>
              <p:nvPr userDrawn="1"/>
            </p:nvCxnSpPr>
            <p:spPr>
              <a:xfrm flipH="1">
                <a:off x="10800000" y="1528763"/>
                <a:ext cx="360000" cy="0"/>
              </a:xfrm>
              <a:prstGeom prst="line">
                <a:avLst/>
              </a:prstGeom>
              <a:ln w="127" cap="sq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Linientext"/>
              <p:cNvSpPr txBox="1"/>
              <p:nvPr userDrawn="1"/>
            </p:nvSpPr>
            <p:spPr>
              <a:xfrm>
                <a:off x="10800000" y="1170000"/>
                <a:ext cx="720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06,25</a:t>
                </a:r>
              </a:p>
              <a:p>
                <a:r>
                  <a:rPr lang="de-DE" sz="9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04,25 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678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239" rtl="0" eaLnBrk="1" latinLnBrk="0" hangingPunct="1">
        <a:spcBef>
          <a:spcPts val="0"/>
        </a:spcBef>
        <a:buFont typeface="Arial" panose="020B0604020202020204" pitchFamily="34" charset="0"/>
        <a:buNone/>
        <a:defRPr sz="2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0878" indent="-220878" algn="l" defTabSz="914239" rtl="0" eaLnBrk="1" latinLnBrk="0" hangingPunct="1">
        <a:lnSpc>
          <a:spcPct val="123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2634" indent="-220878" algn="l" defTabSz="914239" rtl="0" eaLnBrk="1" latinLnBrk="0" hangingPunct="1">
        <a:lnSpc>
          <a:spcPct val="123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04390" indent="-220878" algn="l" defTabSz="914239" rtl="0" eaLnBrk="1" latinLnBrk="0" hangingPunct="1">
        <a:lnSpc>
          <a:spcPct val="123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6146" indent="-220878" algn="l" defTabSz="914239" rtl="0" eaLnBrk="1" latinLnBrk="0" hangingPunct="1">
        <a:lnSpc>
          <a:spcPct val="123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39" rtl="0" eaLnBrk="1" latinLnBrk="0" hangingPunct="1">
        <a:lnSpc>
          <a:spcPct val="123000"/>
        </a:lnSpc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239" rtl="0" eaLnBrk="1" latinLnBrk="0" hangingPunct="1">
        <a:lnSpc>
          <a:spcPct val="135000"/>
        </a:lnSpc>
        <a:spcBef>
          <a:spcPts val="1928"/>
        </a:spcBef>
        <a:buClr>
          <a:schemeClr val="tx2"/>
        </a:buClr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20878" indent="-220878" algn="l" defTabSz="914239" rtl="0" eaLnBrk="1" latinLnBrk="0" hangingPunct="1">
        <a:lnSpc>
          <a:spcPct val="13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62634" indent="-220878" algn="l" defTabSz="914239" rtl="0" eaLnBrk="1" latinLnBrk="0" hangingPunct="1">
        <a:lnSpc>
          <a:spcPct val="13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239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200" b="1" dirty="0" smtClean="0"/>
              <a:t>Umsetzung der Leistungssport-reform</a:t>
            </a:r>
            <a:endParaRPr lang="de-DE" sz="3600" b="1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Leistungssportkonferenz </a:t>
            </a:r>
          </a:p>
          <a:p>
            <a:r>
              <a:rPr lang="de-DE" dirty="0" smtClean="0"/>
              <a:t>Landessportbund Niedersachsen</a:t>
            </a:r>
          </a:p>
          <a:p>
            <a:r>
              <a:rPr lang="de-DE" dirty="0" smtClean="0"/>
              <a:t>6. April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8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Reformprozess bis heute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2</a:t>
            </a:fld>
            <a:endParaRPr lang="de-DE" dirty="0">
              <a:solidFill>
                <a:srgbClr val="9C9E9F"/>
              </a:solidFill>
            </a:endParaRPr>
          </a:p>
        </p:txBody>
      </p:sp>
      <p:graphicFrame>
        <p:nvGraphicFramePr>
          <p:cNvPr id="8" name="Bild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98831601"/>
              </p:ext>
            </p:extLst>
          </p:nvPr>
        </p:nvGraphicFramePr>
        <p:xfrm>
          <a:off x="107504" y="1124744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03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Innovative Ansätze der Leistungssportreform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Athleten und Trainer im Fokus</a:t>
            </a:r>
          </a:p>
          <a:p>
            <a:r>
              <a:rPr lang="de-DE" dirty="0" smtClean="0"/>
              <a:t>Prospektive Ausrichtung der Verbandsförderung </a:t>
            </a:r>
          </a:p>
          <a:p>
            <a:r>
              <a:rPr lang="de-DE" dirty="0" smtClean="0"/>
              <a:t>Objektivierten Einstieg in die Fördersystematik (PotAS)</a:t>
            </a:r>
          </a:p>
          <a:p>
            <a:r>
              <a:rPr lang="de-DE" dirty="0" smtClean="0"/>
              <a:t>Gemeinsame Förderentscheidung durch DOSB und BMI (ggf. Länder)</a:t>
            </a:r>
          </a:p>
          <a:p>
            <a:r>
              <a:rPr lang="de-DE" dirty="0" smtClean="0"/>
              <a:t>Verstärktes Netzwerk des Leistungssports auf Bundes-, Landes- und kommunaler Ebene</a:t>
            </a:r>
          </a:p>
          <a:p>
            <a:r>
              <a:rPr lang="de-DE" dirty="0" smtClean="0"/>
              <a:t>Aufgaben und Rollen der Spitzenverbände und Landessportbünde </a:t>
            </a:r>
            <a:r>
              <a:rPr lang="de-DE" dirty="0"/>
              <a:t>zur Umsetzung </a:t>
            </a:r>
            <a:r>
              <a:rPr lang="de-DE" dirty="0" smtClean="0"/>
              <a:t>der Richtlinienkompetenz (Regionalvereinbarungen und BSP-Leitung) </a:t>
            </a:r>
          </a:p>
          <a:p>
            <a:r>
              <a:rPr lang="de-DE" dirty="0" smtClean="0"/>
              <a:t>Stärkeren Fokus auf Nachwuchsleistungssport </a:t>
            </a:r>
          </a:p>
          <a:p>
            <a:r>
              <a:rPr lang="de-DE" dirty="0" smtClean="0"/>
              <a:t>Intensiveres Qualitätsmanagement (PotAS und DOSB)</a:t>
            </a:r>
          </a:p>
          <a:p>
            <a:r>
              <a:rPr lang="de-DE" dirty="0" smtClean="0"/>
              <a:t>Leistungssportpersonalentwicklung </a:t>
            </a:r>
          </a:p>
          <a:p>
            <a:r>
              <a:rPr lang="de-DE" dirty="0" smtClean="0"/>
              <a:t>Einheitliche Leistungssportförderung aller Partner im Sinne von Team D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3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Eckpfeiler der </a:t>
            </a:r>
            <a:r>
              <a:rPr lang="de-DE" dirty="0" smtClean="0"/>
              <a:t>Leistungssportreform</a:t>
            </a:r>
            <a:br>
              <a:rPr lang="de-DE" dirty="0" smtClean="0"/>
            </a:br>
            <a:r>
              <a:rPr lang="de-DE" dirty="0" smtClean="0"/>
              <a:t>Stand der Umsetzung aus Sicht des Sports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4</a:t>
            </a:fld>
            <a:endParaRPr lang="de-DE" dirty="0">
              <a:solidFill>
                <a:srgbClr val="9C9E9F"/>
              </a:solidFill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617477"/>
              </p:ext>
            </p:extLst>
          </p:nvPr>
        </p:nvGraphicFramePr>
        <p:xfrm>
          <a:off x="683568" y="1268762"/>
          <a:ext cx="6912768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des Umsetzungsstands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16" y="1401626"/>
            <a:ext cx="8359374" cy="4547654"/>
          </a:xfrm>
        </p:spPr>
        <p:txBody>
          <a:bodyPr/>
          <a:lstStyle/>
          <a:p>
            <a:r>
              <a:rPr lang="de-DE" dirty="0"/>
              <a:t>Neuausrichtung und Konzentration der </a:t>
            </a:r>
            <a:r>
              <a:rPr lang="de-DE" dirty="0" smtClean="0"/>
              <a:t>Kaderstruktur</a:t>
            </a:r>
          </a:p>
          <a:p>
            <a:pPr lvl="1"/>
            <a:r>
              <a:rPr lang="de-DE" dirty="0" smtClean="0"/>
              <a:t>Konzentration </a:t>
            </a:r>
            <a:r>
              <a:rPr lang="de-DE" dirty="0"/>
              <a:t>der </a:t>
            </a:r>
            <a:r>
              <a:rPr lang="de-DE" dirty="0" smtClean="0"/>
              <a:t>Bundeskaderathleten/innen: - 15% (175) im Sommersport. </a:t>
            </a:r>
          </a:p>
          <a:p>
            <a:pPr lvl="1"/>
            <a:r>
              <a:rPr lang="de-DE" dirty="0" smtClean="0"/>
              <a:t>Prognose für Sommer- und Wintersport insgesamt ca. - 600 Kaderathleten/innen</a:t>
            </a:r>
          </a:p>
          <a:p>
            <a:pPr lvl="1"/>
            <a:endParaRPr lang="de-DE" dirty="0"/>
          </a:p>
          <a:p>
            <a:r>
              <a:rPr lang="de-DE" dirty="0" smtClean="0"/>
              <a:t>Effizientere Stützpunktstruktur</a:t>
            </a:r>
          </a:p>
          <a:p>
            <a:pPr lvl="1"/>
            <a:r>
              <a:rPr lang="de-DE" dirty="0" smtClean="0"/>
              <a:t>Anerkennungsverfahren Sommersport läuft aktuell</a:t>
            </a:r>
          </a:p>
          <a:p>
            <a:pPr lvl="1"/>
            <a:r>
              <a:rPr lang="de-DE" dirty="0" smtClean="0"/>
              <a:t>Anerkennungsverfahren Wintersport geplant im 3. Quartal 2018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Optimierung </a:t>
            </a:r>
            <a:r>
              <a:rPr lang="de-DE" dirty="0"/>
              <a:t>der </a:t>
            </a:r>
            <a:r>
              <a:rPr lang="de-DE" dirty="0" smtClean="0"/>
              <a:t>Trainersituation</a:t>
            </a:r>
          </a:p>
          <a:p>
            <a:pPr lvl="1"/>
            <a:r>
              <a:rPr lang="de-DE" dirty="0"/>
              <a:t>Berufsbild </a:t>
            </a:r>
            <a:r>
              <a:rPr lang="de-DE" dirty="0" smtClean="0"/>
              <a:t>Trainer</a:t>
            </a:r>
            <a:endParaRPr lang="de-DE" dirty="0"/>
          </a:p>
          <a:p>
            <a:pPr lvl="1"/>
            <a:r>
              <a:rPr lang="de-DE" dirty="0" smtClean="0"/>
              <a:t>Trainerverträge</a:t>
            </a:r>
            <a:endParaRPr lang="de-DE" dirty="0"/>
          </a:p>
          <a:p>
            <a:pPr lvl="1"/>
            <a:r>
              <a:rPr lang="de-DE" dirty="0"/>
              <a:t>Trainerausbildung und –</a:t>
            </a:r>
            <a:r>
              <a:rPr lang="de-DE" dirty="0" err="1" smtClean="0"/>
              <a:t>fortbildung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Gezielte Nachwuchsförderung</a:t>
            </a:r>
          </a:p>
          <a:p>
            <a:pPr lvl="1"/>
            <a:r>
              <a:rPr lang="de-DE" dirty="0" smtClean="0"/>
              <a:t>Problematik der zukünftigen Bundes- und Landesstützpunkte </a:t>
            </a:r>
          </a:p>
          <a:p>
            <a:pPr lvl="1"/>
            <a:r>
              <a:rPr lang="de-DE" dirty="0" smtClean="0"/>
              <a:t>Förderung der Spielsportarten </a:t>
            </a:r>
            <a:endParaRPr lang="de-DE" dirty="0" smtClean="0"/>
          </a:p>
          <a:p>
            <a:pPr lvl="1"/>
            <a:r>
              <a:rPr lang="de-DE" dirty="0" smtClean="0"/>
              <a:t>Regionale Zielvereinbarungen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5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des Umsetzungsstands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Konzentration </a:t>
            </a:r>
            <a:r>
              <a:rPr lang="de-DE" dirty="0"/>
              <a:t>und Steuerung der </a:t>
            </a:r>
            <a:r>
              <a:rPr lang="de-DE" dirty="0" smtClean="0"/>
              <a:t>Olympiastützpunkte</a:t>
            </a:r>
          </a:p>
          <a:p>
            <a:pPr lvl="1"/>
            <a:r>
              <a:rPr lang="de-DE" dirty="0" smtClean="0"/>
              <a:t>Sachsen: </a:t>
            </a:r>
            <a:r>
              <a:rPr lang="de-DE" dirty="0"/>
              <a:t>Klärung zwischen Zuwendungsgebern zur zukünftigen </a:t>
            </a:r>
            <a:r>
              <a:rPr lang="de-DE" dirty="0" smtClean="0"/>
              <a:t>Finanzierung</a:t>
            </a:r>
          </a:p>
          <a:p>
            <a:pPr lvl="1"/>
            <a:r>
              <a:rPr lang="de-DE" dirty="0" smtClean="0"/>
              <a:t>NRW: Entscheidung </a:t>
            </a:r>
            <a:r>
              <a:rPr lang="de-DE" dirty="0"/>
              <a:t>des </a:t>
            </a:r>
            <a:r>
              <a:rPr lang="de-DE" dirty="0" smtClean="0"/>
              <a:t>LSB-Präsidiums </a:t>
            </a:r>
            <a:r>
              <a:rPr lang="de-DE" dirty="0"/>
              <a:t>des LSB </a:t>
            </a:r>
            <a:r>
              <a:rPr lang="de-DE" dirty="0" smtClean="0"/>
              <a:t>NRW bzgl. Trägerschaft durch LSB. Bei </a:t>
            </a:r>
            <a:r>
              <a:rPr lang="de-DE" dirty="0"/>
              <a:t>positiver Entscheidung F</a:t>
            </a:r>
            <a:r>
              <a:rPr lang="de-DE" dirty="0" smtClean="0"/>
              <a:t>inanzierungsgespräche </a:t>
            </a:r>
            <a:r>
              <a:rPr lang="de-DE" dirty="0"/>
              <a:t>mit </a:t>
            </a:r>
            <a:r>
              <a:rPr lang="de-DE" dirty="0" smtClean="0"/>
              <a:t>BMI.</a:t>
            </a:r>
          </a:p>
          <a:p>
            <a:pPr lvl="1"/>
            <a:r>
              <a:rPr lang="de-DE" dirty="0" err="1" smtClean="0"/>
              <a:t>BaWü</a:t>
            </a:r>
            <a:r>
              <a:rPr lang="de-DE" dirty="0" smtClean="0"/>
              <a:t>: Neue Trägerstruktur und unterzeichnete Grundvereinbarung </a:t>
            </a:r>
          </a:p>
          <a:p>
            <a:pPr lvl="1"/>
            <a:endParaRPr lang="de-DE" dirty="0"/>
          </a:p>
          <a:p>
            <a:r>
              <a:rPr lang="de-DE" dirty="0"/>
              <a:t>Ausbau und Optimierung der wissenschaftlichen </a:t>
            </a:r>
            <a:r>
              <a:rPr lang="de-DE" dirty="0" smtClean="0"/>
              <a:t>Unterstützung</a:t>
            </a:r>
          </a:p>
          <a:p>
            <a:pPr lvl="1"/>
            <a:r>
              <a:rPr lang="de-DE" dirty="0" smtClean="0"/>
              <a:t>Weiterer Prozess zur Neugestaltung des WVL stagniert</a:t>
            </a:r>
          </a:p>
          <a:p>
            <a:pPr lvl="1"/>
            <a:endParaRPr lang="de-DE" dirty="0"/>
          </a:p>
          <a:p>
            <a:r>
              <a:rPr lang="de-DE" dirty="0"/>
              <a:t>Fördersystematik </a:t>
            </a:r>
            <a:r>
              <a:rPr lang="de-DE" dirty="0" smtClean="0"/>
              <a:t>Nicht-Olympischer-Spitzensport</a:t>
            </a:r>
            <a:endParaRPr lang="de-DE" dirty="0"/>
          </a:p>
          <a:p>
            <a:endParaRPr lang="de-DE" dirty="0"/>
          </a:p>
          <a:p>
            <a:r>
              <a:rPr lang="de-DE" dirty="0"/>
              <a:t>Verbesserte Duale Karriere, Athletenförderung und </a:t>
            </a:r>
            <a:r>
              <a:rPr lang="de-DE" dirty="0" smtClean="0"/>
              <a:t>–</a:t>
            </a:r>
            <a:r>
              <a:rPr lang="de-DE" dirty="0" err="1" smtClean="0"/>
              <a:t>absicherung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Zentrale sportfachliche Steuerung und Qualitätsmanagement durch den </a:t>
            </a:r>
            <a:r>
              <a:rPr lang="de-DE" dirty="0" smtClean="0"/>
              <a:t>DOSB</a:t>
            </a:r>
          </a:p>
          <a:p>
            <a:pPr lvl="1"/>
            <a:r>
              <a:rPr lang="de-DE" dirty="0" smtClean="0"/>
              <a:t>Personalstruktur und Mitarbeiterqualifizierung 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Dirk Schimmelpfennig </a:t>
            </a:r>
            <a:endParaRPr lang="de-DE" dirty="0">
              <a:solidFill>
                <a:srgbClr val="9C9E9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9C9E9F"/>
                </a:solidFill>
              </a:rPr>
              <a:t>Seite </a:t>
            </a:r>
            <a:fld id="{7742BE65-FDB8-40E0-941F-A320667A7227}" type="slidenum">
              <a:rPr lang="de-DE" smtClean="0">
                <a:solidFill>
                  <a:srgbClr val="9C9E9F"/>
                </a:solidFill>
              </a:rPr>
              <a:pPr/>
              <a:t>6</a:t>
            </a:fld>
            <a:endParaRPr lang="de-DE" dirty="0">
              <a:solidFill>
                <a:srgbClr val="9C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DOSB_16x9_03_Sportdeutschland">
  <a:themeElements>
    <a:clrScheme name="DOSB">
      <a:dk1>
        <a:sysClr val="windowText" lastClr="000000"/>
      </a:dk1>
      <a:lt1>
        <a:sysClr val="window" lastClr="FFFFFF"/>
      </a:lt1>
      <a:dk2>
        <a:srgbClr val="EE334E"/>
      </a:dk2>
      <a:lt2>
        <a:srgbClr val="9C9E9F"/>
      </a:lt2>
      <a:accent1>
        <a:srgbClr val="8D1A2A"/>
      </a:accent1>
      <a:accent2>
        <a:srgbClr val="BA2038"/>
      </a:accent2>
      <a:accent3>
        <a:srgbClr val="EE334E"/>
      </a:accent3>
      <a:accent4>
        <a:srgbClr val="E85741"/>
      </a:accent4>
      <a:accent5>
        <a:srgbClr val="F18D33"/>
      </a:accent5>
      <a:accent6>
        <a:srgbClr val="F9B41D"/>
      </a:accent6>
      <a:hlink>
        <a:srgbClr val="000000"/>
      </a:hlink>
      <a:folHlink>
        <a:srgbClr val="000000"/>
      </a:folHlink>
    </a:clrScheme>
    <a:fontScheme name="DO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/>
        </a:defPPr>
      </a:lstStyle>
    </a:txDef>
  </a:objectDefaults>
  <a:extraClrSchemeLst/>
  <a:custClrLst>
    <a:custClr name="Schwarz">
      <a:srgbClr val="000000"/>
    </a:custClr>
    <a:custClr name="DOSB-Rot">
      <a:srgbClr val="EE334E"/>
    </a:custClr>
    <a:custClr name="DOSB-Gelb">
      <a:srgbClr val="FCB131"/>
    </a:custClr>
    <a:custClr name="Weiß">
      <a:srgbClr val="FFFFFF"/>
    </a:custClr>
    <a:custClr name="Grau 1">
      <a:srgbClr val="9E9E9E"/>
    </a:custClr>
    <a:custClr name="Grau 2">
      <a:srgbClr val="595959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DOSB-Rot +50 Schwarz">
      <a:srgbClr val="801B2A"/>
    </a:custClr>
    <a:custClr name="DOSB-Rot +25 Schwarz">
      <a:srgbClr val="B5273B"/>
    </a:custClr>
    <a:custClr name="DOSB-Rot">
      <a:srgbClr val="EE334E"/>
    </a:custClr>
    <a:custClr name="DOSB-Rot - DOSB-Gelb 1">
      <a:srgbClr val="F56F40"/>
    </a:custClr>
    <a:custClr name="DOSB-Rot - DOSB-Gelb 2">
      <a:srgbClr val="F99537"/>
    </a:custClr>
    <a:custClr name="DOSB-Gelb">
      <a:srgbClr val="FCB131"/>
    </a:custClr>
    <a:custClr name="DOSB-Gelb 80%">
      <a:srgbClr val="FDC15B"/>
    </a:custClr>
    <a:custClr name="DOSB-Gelb 50%">
      <a:srgbClr val="FDD898"/>
    </a:custClr>
    <a:custClr name="DOSB-Gelb 35%">
      <a:srgbClr val="FEE3B7"/>
    </a:custClr>
    <a:custClr name="DOSB-Gelb 20%">
      <a:srgbClr val="FEEFD5"/>
    </a:custClr>
  </a:custClrLst>
</a:theme>
</file>

<file path=ppt/theme/theme2.xml><?xml version="1.0" encoding="utf-8"?>
<a:theme xmlns:a="http://schemas.openxmlformats.org/drawingml/2006/main" name="1_PPT_DOSB_16x9_03_Sportdeutschland">
  <a:themeElements>
    <a:clrScheme name="DOSB">
      <a:dk1>
        <a:sysClr val="windowText" lastClr="000000"/>
      </a:dk1>
      <a:lt1>
        <a:sysClr val="window" lastClr="FFFFFF"/>
      </a:lt1>
      <a:dk2>
        <a:srgbClr val="EE334E"/>
      </a:dk2>
      <a:lt2>
        <a:srgbClr val="9C9E9F"/>
      </a:lt2>
      <a:accent1>
        <a:srgbClr val="8D1A2A"/>
      </a:accent1>
      <a:accent2>
        <a:srgbClr val="BA2038"/>
      </a:accent2>
      <a:accent3>
        <a:srgbClr val="EE334E"/>
      </a:accent3>
      <a:accent4>
        <a:srgbClr val="E85741"/>
      </a:accent4>
      <a:accent5>
        <a:srgbClr val="F18D33"/>
      </a:accent5>
      <a:accent6>
        <a:srgbClr val="F9B41D"/>
      </a:accent6>
      <a:hlink>
        <a:srgbClr val="000000"/>
      </a:hlink>
      <a:folHlink>
        <a:srgbClr val="000000"/>
      </a:folHlink>
    </a:clrScheme>
    <a:fontScheme name="DO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/>
        </a:defPPr>
      </a:lstStyle>
    </a:txDef>
  </a:objectDefaults>
  <a:extraClrSchemeLst/>
  <a:custClrLst>
    <a:custClr name="Schwarz">
      <a:srgbClr val="000000"/>
    </a:custClr>
    <a:custClr name="DOSB-Rot">
      <a:srgbClr val="EE334E"/>
    </a:custClr>
    <a:custClr name="DOSB-Gelb">
      <a:srgbClr val="FCB131"/>
    </a:custClr>
    <a:custClr name="Weiß">
      <a:srgbClr val="FFFFFF"/>
    </a:custClr>
    <a:custClr name="Grau 1">
      <a:srgbClr val="9E9E9E"/>
    </a:custClr>
    <a:custClr name="Grau 2">
      <a:srgbClr val="595959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DOSB-Rot +50 Schwarz">
      <a:srgbClr val="801B2A"/>
    </a:custClr>
    <a:custClr name="DOSB-Rot +25 Schwarz">
      <a:srgbClr val="B5273B"/>
    </a:custClr>
    <a:custClr name="DOSB-Rot">
      <a:srgbClr val="EE334E"/>
    </a:custClr>
    <a:custClr name="DOSB-Rot - DOSB-Gelb 1">
      <a:srgbClr val="F56F40"/>
    </a:custClr>
    <a:custClr name="DOSB-Rot - DOSB-Gelb 2">
      <a:srgbClr val="F99537"/>
    </a:custClr>
    <a:custClr name="DOSB-Gelb">
      <a:srgbClr val="FCB131"/>
    </a:custClr>
    <a:custClr name="DOSB-Gelb 80%">
      <a:srgbClr val="FDC15B"/>
    </a:custClr>
    <a:custClr name="DOSB-Gelb 50%">
      <a:srgbClr val="FDD898"/>
    </a:custClr>
    <a:custClr name="DOSB-Gelb 35%">
      <a:srgbClr val="FEE3B7"/>
    </a:custClr>
    <a:custClr name="DOSB-Gelb 20%">
      <a:srgbClr val="FEEFD5"/>
    </a:custClr>
  </a:custClrLst>
</a:theme>
</file>

<file path=ppt/theme/theme3.xml><?xml version="1.0" encoding="utf-8"?>
<a:theme xmlns:a="http://schemas.openxmlformats.org/drawingml/2006/main" name="DOSB GB-L">
  <a:themeElements>
    <a:clrScheme name="DOSB">
      <a:dk1>
        <a:sysClr val="windowText" lastClr="000000"/>
      </a:dk1>
      <a:lt1>
        <a:sysClr val="window" lastClr="FFFFFF"/>
      </a:lt1>
      <a:dk2>
        <a:srgbClr val="EE334E"/>
      </a:dk2>
      <a:lt2>
        <a:srgbClr val="9C9E9F"/>
      </a:lt2>
      <a:accent1>
        <a:srgbClr val="8D1A2A"/>
      </a:accent1>
      <a:accent2>
        <a:srgbClr val="BA2038"/>
      </a:accent2>
      <a:accent3>
        <a:srgbClr val="EE334E"/>
      </a:accent3>
      <a:accent4>
        <a:srgbClr val="E85741"/>
      </a:accent4>
      <a:accent5>
        <a:srgbClr val="F18D33"/>
      </a:accent5>
      <a:accent6>
        <a:srgbClr val="F9B41D"/>
      </a:accent6>
      <a:hlink>
        <a:srgbClr val="000000"/>
      </a:hlink>
      <a:folHlink>
        <a:srgbClr val="000000"/>
      </a:folHlink>
    </a:clrScheme>
    <a:fontScheme name="DO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/>
        </a:defPPr>
      </a:lstStyle>
    </a:txDef>
  </a:objectDefaults>
  <a:extraClrSchemeLst/>
  <a:custClrLst>
    <a:custClr name="Schwarz">
      <a:srgbClr val="000000"/>
    </a:custClr>
    <a:custClr name="DOSB-Rot">
      <a:srgbClr val="EE334E"/>
    </a:custClr>
    <a:custClr name="DOSB-Gelb">
      <a:srgbClr val="FCB131"/>
    </a:custClr>
    <a:custClr name="Weiß">
      <a:srgbClr val="FFFFFF"/>
    </a:custClr>
    <a:custClr name="Grau 1">
      <a:srgbClr val="9E9E9E"/>
    </a:custClr>
    <a:custClr name="Grau 2">
      <a:srgbClr val="595959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DOSB-Rot +50 Schwarz">
      <a:srgbClr val="801B2A"/>
    </a:custClr>
    <a:custClr name="DOSB-Rot +25 Schwarz">
      <a:srgbClr val="B5273B"/>
    </a:custClr>
    <a:custClr name="DOSB-Rot">
      <a:srgbClr val="EE334E"/>
    </a:custClr>
    <a:custClr name="DOSB-Rot - DOSB-Gelb 1">
      <a:srgbClr val="F56F40"/>
    </a:custClr>
    <a:custClr name="DOSB-Rot - DOSB-Gelb 2">
      <a:srgbClr val="F99537"/>
    </a:custClr>
    <a:custClr name="DOSB-Gelb">
      <a:srgbClr val="FCB131"/>
    </a:custClr>
    <a:custClr name="DOSB-Gelb 80%">
      <a:srgbClr val="FDC15B"/>
    </a:custClr>
    <a:custClr name="DOSB-Gelb 50%">
      <a:srgbClr val="FDD898"/>
    </a:custClr>
    <a:custClr name="DOSB-Gelb 35%">
      <a:srgbClr val="FEE3B7"/>
    </a:custClr>
    <a:custClr name="DOSB-Gelb 20%">
      <a:srgbClr val="FEEFD5"/>
    </a:custClr>
  </a:custClr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PPT_DOSB_16x9_03_Sportdeutschland</vt:lpstr>
      <vt:lpstr>1_PPT_DOSB_16x9_03_Sportdeutschland</vt:lpstr>
      <vt:lpstr>DOSB GB-L</vt:lpstr>
      <vt:lpstr> Umsetzung der Leistungssport-reform</vt:lpstr>
      <vt:lpstr>Der Reformprozess bis heute </vt:lpstr>
      <vt:lpstr>Innovative Ansätze der Leistungssportreform</vt:lpstr>
      <vt:lpstr>Eckpfeiler der Leistungssportreform Stand der Umsetzung aus Sicht des Sports </vt:lpstr>
      <vt:lpstr>Überblick des Umsetzungsstands </vt:lpstr>
      <vt:lpstr>Überblick des Umsetzungsstands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Eckpfeiler der Leistungssportreform Stand der Umsetzung aus Sicht des Sports</dc:title>
  <dc:creator>Wittich, Patrizia</dc:creator>
  <cp:lastModifiedBy>Heidenreich, Petra</cp:lastModifiedBy>
  <cp:revision>21</cp:revision>
  <cp:lastPrinted>2018-04-05T05:17:24Z</cp:lastPrinted>
  <dcterms:created xsi:type="dcterms:W3CDTF">2018-03-19T11:28:21Z</dcterms:created>
  <dcterms:modified xsi:type="dcterms:W3CDTF">2018-04-05T05:19:13Z</dcterms:modified>
</cp:coreProperties>
</file>