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256" r:id="rId5"/>
    <p:sldId id="259" r:id="rId6"/>
    <p:sldId id="264" r:id="rId7"/>
    <p:sldId id="265" r:id="rId8"/>
    <p:sldId id="260" r:id="rId9"/>
    <p:sldId id="261" r:id="rId10"/>
    <p:sldId id="262" r:id="rId11"/>
    <p:sldId id="263" r:id="rId12"/>
    <p:sldId id="270" r:id="rId13"/>
    <p:sldId id="269" r:id="rId14"/>
    <p:sldId id="268" r:id="rId15"/>
    <p:sldId id="267" r:id="rId16"/>
  </p:sldIdLst>
  <p:sldSz cx="9144000" cy="5143500" type="screen16x9"/>
  <p:notesSz cx="7102475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5D9DA-A195-42F2-98A3-4C9D6B3B8F3E}" v="3" dt="2025-01-09T08:39:05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144A97D9-9EA0-40B4-87D2-1E222F751B99}" type="datetimeFigureOut">
              <a:rPr lang="de-DE" smtClean="0"/>
              <a:t>09.01.2025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18D274AE-B1EA-4BD1-A022-FAB4AC6102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77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091190"/>
            <a:ext cx="5038328" cy="110251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2158566"/>
            <a:ext cx="5040560" cy="68321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683568" y="3111810"/>
            <a:ext cx="3024336" cy="1944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3779912" y="3651870"/>
            <a:ext cx="3024336" cy="14041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1547664" y="359786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Bild/Bilder einfügen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1" y="-243408"/>
            <a:ext cx="1807332" cy="17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3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65516"/>
            <a:ext cx="5915000" cy="864096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491631"/>
            <a:ext cx="8229600" cy="310299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aseline="0"/>
            </a:lvl1pPr>
            <a:lvl2pPr marL="628650" indent="-266700">
              <a:defRPr sz="1600"/>
            </a:lvl2pPr>
            <a:lvl3pPr marL="809625" indent="-180975">
              <a:defRPr sz="1400"/>
            </a:lvl3pPr>
            <a:lvl4pPr marL="990600" indent="-180975">
              <a:defRPr sz="1200"/>
            </a:lvl4pPr>
          </a:lstStyle>
          <a:p>
            <a:pPr lvl="0"/>
            <a:r>
              <a:rPr lang="de-DE" dirty="0"/>
              <a:t>Nur 5 Zeilen</a:t>
            </a:r>
          </a:p>
          <a:p>
            <a:pPr lvl="0"/>
            <a:r>
              <a:rPr lang="de-DE" dirty="0"/>
              <a:t>Zeile 2</a:t>
            </a:r>
          </a:p>
          <a:p>
            <a:pPr lvl="0"/>
            <a:r>
              <a:rPr lang="de-DE" dirty="0"/>
              <a:t>Zeile 3</a:t>
            </a:r>
          </a:p>
          <a:p>
            <a:pPr lvl="0"/>
            <a:r>
              <a:rPr lang="de-DE" dirty="0"/>
              <a:t>Zeile 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Zeile 5</a:t>
            </a:r>
          </a:p>
          <a:p>
            <a:pPr lv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DE330B07-15CA-4163-92B3-237840E2D1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179C5D12-F1AA-4556-B99F-D317899D0C0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1" y="-243408"/>
            <a:ext cx="1807332" cy="17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2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8D49E861-7491-4B92-8F5D-DD9E51321800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179C5D12-F1AA-4556-B99F-D317899D0C0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67545" y="303498"/>
            <a:ext cx="8207375" cy="43207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492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Zeile 1</a:t>
            </a:r>
          </a:p>
          <a:p>
            <a:pPr lvl="0"/>
            <a:r>
              <a:rPr lang="de-DE" dirty="0"/>
              <a:t>Zeile 2</a:t>
            </a:r>
          </a:p>
          <a:p>
            <a:pPr lvl="0"/>
            <a:r>
              <a:rPr lang="de-DE" dirty="0"/>
              <a:t>Zeile 3</a:t>
            </a:r>
          </a:p>
          <a:p>
            <a:pPr lvl="0"/>
            <a:r>
              <a:rPr lang="de-DE" dirty="0"/>
              <a:t>Zeile 4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B2D3F-EFD3-4B79-BADE-2AE752ECFEDA}" type="datetime1">
              <a:rPr lang="de-DE" smtClean="0"/>
              <a:t>09.01.2025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C5D12-F1AA-4556-B99F-D317899D0C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83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451925"/>
            <a:ext cx="5832648" cy="1102519"/>
          </a:xfrm>
        </p:spPr>
        <p:txBody>
          <a:bodyPr>
            <a:noAutofit/>
          </a:bodyPr>
          <a:lstStyle/>
          <a:p>
            <a:r>
              <a:rPr lang="de-DE" sz="4000" b="1" dirty="0"/>
              <a:t>Systemcoachings 2024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1528" y="1481617"/>
            <a:ext cx="5040560" cy="683214"/>
          </a:xfrm>
        </p:spPr>
        <p:txBody>
          <a:bodyPr>
            <a:noAutofit/>
          </a:bodyPr>
          <a:lstStyle/>
          <a:p>
            <a:r>
              <a:rPr lang="de-DE" sz="3200" dirty="0"/>
              <a:t>Auswertung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9B377D-50D4-4B02-AE1C-6B51BD5A4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8669"/>
            <a:ext cx="4032448" cy="21806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826220-A98E-433D-9057-FF09C4A51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48" y="1995686"/>
            <a:ext cx="4672072" cy="31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7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65516"/>
            <a:ext cx="6048672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dirty="0"/>
              <a:t>Meine Anregungen und Wünsche…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0C4ADD5-8D07-47B8-AF52-BE9671ACF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Weitere Angebote solcher Seminare für Frauen, Kurs bitte Frauen im ausreichenden Umfang ermöglichen (Danke für den Kurs)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Etwas zum Thema, „wie spreche ich sicherer vor Gruppen“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Am Coaching „Fit für Führung - Führung für Frauen“ mit speziellen Themen teilzunehmen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Eventuell mit 2 Coachs-Trainerinnen an einem Tag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Es war für mich genau so, wie ich es mir erhofft habe, gerne genau so weiter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Weitermachen, weiter so, weiter in dieser Form, mehr davon, das Coaching ist ein hilfreiches Tool für Führungskräfte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 Die konkrete und individuelle Unterstützung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       erleichtert die Arbeit im komplexen System</a:t>
            </a:r>
          </a:p>
        </p:txBody>
      </p:sp>
      <p:pic>
        <p:nvPicPr>
          <p:cNvPr id="5122" name="Picture 2" descr="Coachingprogramme- Landessportbund Niedersachsen">
            <a:extLst>
              <a:ext uri="{FF2B5EF4-FFF2-40B4-BE49-F238E27FC236}">
                <a16:creationId xmlns:a16="http://schemas.microsoft.com/office/drawing/2014/main" id="{3062533F-6DF1-4FCF-82AE-30E98EE1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15110"/>
            <a:ext cx="4499992" cy="119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52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65516"/>
            <a:ext cx="6048672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dirty="0"/>
              <a:t>O -Töne zum Systemcoaching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3" name="O-Töne-LSB-Niedersachsen2024">
            <a:hlinkClick r:id="" action="ppaction://media"/>
            <a:extLst>
              <a:ext uri="{FF2B5EF4-FFF2-40B4-BE49-F238E27FC236}">
                <a16:creationId xmlns:a16="http://schemas.microsoft.com/office/drawing/2014/main" id="{2765D27D-832B-5B55-90B3-AFC088C3E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215" y="1417476"/>
            <a:ext cx="5951361" cy="33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65516"/>
            <a:ext cx="6048672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400" dirty="0"/>
              <a:t>Vielen Dank für die vertrauensvolle Zusammenarbeit!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740EF0D-0A4F-4FBD-A2BE-7DA3CA942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56" y="1392785"/>
            <a:ext cx="1408287" cy="2112432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51DFED6-DD8C-4EEA-8019-A63FC4B93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46" y="1392785"/>
            <a:ext cx="1525239" cy="21214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9C942DB-8701-4BE9-9670-194C2285D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85900"/>
            <a:ext cx="1457621" cy="2115560"/>
          </a:xfrm>
          <a:prstGeom prst="rect">
            <a:avLst/>
          </a:prstGeom>
        </p:spPr>
      </p:pic>
      <p:pic>
        <p:nvPicPr>
          <p:cNvPr id="12" name="Bild 2">
            <a:extLst>
              <a:ext uri="{FF2B5EF4-FFF2-40B4-BE49-F238E27FC236}">
                <a16:creationId xmlns:a16="http://schemas.microsoft.com/office/drawing/2014/main" id="{D3CDA3C6-8EF1-4728-918D-508D98F046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07" y="3995200"/>
            <a:ext cx="4714116" cy="653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E6E2AD2-CC51-6101-458F-8937617BF40E}"/>
              </a:ext>
            </a:extLst>
          </p:cNvPr>
          <p:cNvSpPr txBox="1"/>
          <p:nvPr/>
        </p:nvSpPr>
        <p:spPr>
          <a:xfrm>
            <a:off x="629816" y="3528164"/>
            <a:ext cx="1853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Karin Schweighofer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9BF69E8-EA85-86CF-862B-6AA07F4E2E91}"/>
              </a:ext>
            </a:extLst>
          </p:cNvPr>
          <p:cNvSpPr txBox="1"/>
          <p:nvPr/>
        </p:nvSpPr>
        <p:spPr>
          <a:xfrm>
            <a:off x="5103992" y="3557748"/>
            <a:ext cx="1257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Walle </a:t>
            </a:r>
            <a:r>
              <a:rPr lang="de-DE" sz="1400" dirty="0" err="1"/>
              <a:t>Gairing</a:t>
            </a:r>
            <a:endParaRPr lang="de-DE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E5EBD6F-0949-4889-31FD-94018E8E1DDD}"/>
              </a:ext>
            </a:extLst>
          </p:cNvPr>
          <p:cNvSpPr txBox="1"/>
          <p:nvPr/>
        </p:nvSpPr>
        <p:spPr>
          <a:xfrm>
            <a:off x="2910251" y="3541515"/>
            <a:ext cx="1413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Esther Wagner</a:t>
            </a:r>
          </a:p>
        </p:txBody>
      </p:sp>
    </p:spTree>
    <p:extLst>
      <p:ext uri="{BB962C8B-B14F-4D97-AF65-F5344CB8AC3E}">
        <p14:creationId xmlns:p14="http://schemas.microsoft.com/office/powerpoint/2010/main" val="2566645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465516"/>
            <a:ext cx="6048672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b="1" dirty="0"/>
              <a:t>Systemcoaching</a:t>
            </a:r>
            <a:r>
              <a:rPr lang="de-DE" sz="2800" dirty="0"/>
              <a:t>: </a:t>
            </a:r>
            <a:br>
              <a:rPr lang="de-DE" sz="2800" dirty="0"/>
            </a:br>
            <a:r>
              <a:rPr lang="de-DE" sz="2800" dirty="0"/>
              <a:t>Was ist damit gemeint?</a:t>
            </a:r>
          </a:p>
        </p:txBody>
      </p:sp>
      <p:pic>
        <p:nvPicPr>
          <p:cNvPr id="6" name="20241212_123456">
            <a:hlinkClick r:id="" action="ppaction://media"/>
            <a:extLst>
              <a:ext uri="{FF2B5EF4-FFF2-40B4-BE49-F238E27FC236}">
                <a16:creationId xmlns:a16="http://schemas.microsoft.com/office/drawing/2014/main" id="{40AE0AC2-11E4-43DD-B053-585D3AB4BE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1630702"/>
            <a:ext cx="1744663" cy="3101975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37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74401"/>
            <a:ext cx="6048672" cy="153325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dirty="0"/>
              <a:t>Welche Zielgruppen und welche Systeme haben am Systemcoaching teilgenommen?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0C4ADD5-8D07-47B8-AF52-BE9671AC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15" y="1664271"/>
            <a:ext cx="8229600" cy="310299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8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Vorstand, Vizepräsidentin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Geschäftsführung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Ehrenamtliche Mitarbeiterinnen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Hauptberufliche Mitarbeiterinnen</a:t>
            </a:r>
          </a:p>
          <a:p>
            <a:pPr>
              <a:lnSpc>
                <a:spcPct val="100000"/>
              </a:lnSpc>
            </a:pPr>
            <a:r>
              <a:rPr lang="de-DE" sz="1200" b="1" dirty="0"/>
              <a:t>  </a:t>
            </a:r>
          </a:p>
          <a:p>
            <a:pPr>
              <a:lnSpc>
                <a:spcPct val="100000"/>
              </a:lnSpc>
            </a:pPr>
            <a:r>
              <a:rPr lang="de-DE" sz="1800" b="1" dirty="0"/>
              <a:t>Insgesamt haben 20 Teilnehmerinnen an dem Programm teilgenommen</a:t>
            </a:r>
          </a:p>
        </p:txBody>
      </p:sp>
      <p:pic>
        <p:nvPicPr>
          <p:cNvPr id="6" name="Picture 4" descr="Kreissportbund Lüneburg | Dachorganisation von 150 Sportvereinen">
            <a:extLst>
              <a:ext uri="{FF2B5EF4-FFF2-40B4-BE49-F238E27FC236}">
                <a16:creationId xmlns:a16="http://schemas.microsoft.com/office/drawing/2014/main" id="{09941981-A479-4C0A-A8F3-6F694782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724982"/>
            <a:ext cx="1846576" cy="8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reissportbund Emsland | VereinsWiki | Fandom">
            <a:extLst>
              <a:ext uri="{FF2B5EF4-FFF2-40B4-BE49-F238E27FC236}">
                <a16:creationId xmlns:a16="http://schemas.microsoft.com/office/drawing/2014/main" id="{EF3DEA8E-EB66-4077-89F8-1731B56E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3751449"/>
            <a:ext cx="1584176" cy="9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tadtsportbund Oldenburg e.V. &gt; Stadt Oldenburg">
            <a:extLst>
              <a:ext uri="{FF2B5EF4-FFF2-40B4-BE49-F238E27FC236}">
                <a16:creationId xmlns:a16="http://schemas.microsoft.com/office/drawing/2014/main" id="{CA2AB971-265C-4BCF-9556-2FA3989EA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50" y="3792291"/>
            <a:ext cx="1867774" cy="8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udolf - Karate Verband Niedersachsen e.V.">
            <a:extLst>
              <a:ext uri="{FF2B5EF4-FFF2-40B4-BE49-F238E27FC236}">
                <a16:creationId xmlns:a16="http://schemas.microsoft.com/office/drawing/2014/main" id="{FEDE6F1F-8037-461F-AE82-FA863A669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92" y="3623245"/>
            <a:ext cx="1685274" cy="12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242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65516"/>
            <a:ext cx="6048672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dirty="0"/>
              <a:t>Welche Formate wurden im Rahmen des Systemcoachings realisiert?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0C4ADD5-8D07-47B8-AF52-BE9671AC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84982"/>
            <a:ext cx="8229600" cy="310299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700" dirty="0"/>
              <a:t>Bestandsaufnahmen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700" dirty="0"/>
              <a:t>Konzeptionelle Arbeit/Unterstützung für die Durchführung einer internen Moderation zur Zusammenarbeit im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700" dirty="0"/>
              <a:t>Auswertungsgespräche zum Thema Nachhaltigkeit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700" dirty="0"/>
              <a:t>Systemcoachings mit der Geschäftsführung und Vorstand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700" dirty="0"/>
              <a:t>Seminarformate zum Thema: Führung, Präsentation und Auftritt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700" dirty="0"/>
              <a:t>Einzelcoachings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700" dirty="0"/>
              <a:t>Systemberatung,…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292611A-54BE-4FC3-A552-2AB5182FA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84878"/>
            <a:ext cx="2483768" cy="13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72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216" y="465516"/>
            <a:ext cx="5915000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dirty="0"/>
              <a:t>Auswertung: Systemcoachings</a:t>
            </a:r>
            <a:br>
              <a:rPr lang="de-DE" dirty="0"/>
            </a:br>
            <a:r>
              <a:rPr lang="de-DE" sz="1000" dirty="0"/>
              <a:t>1: trifft nicht zu,  2: trifft eher nicht zu,  3: teils teils,  4: trifft eher zu,  5: trifft voll und ganz zu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5</a:t>
            </a:fld>
            <a:endParaRPr lang="de-DE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7FF4D15F-AA8F-4712-90F2-E0B58A5AD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747162"/>
              </p:ext>
            </p:extLst>
          </p:nvPr>
        </p:nvGraphicFramePr>
        <p:xfrm>
          <a:off x="611560" y="1640144"/>
          <a:ext cx="7488832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0318">
                  <a:extLst>
                    <a:ext uri="{9D8B030D-6E8A-4147-A177-3AD203B41FA5}">
                      <a16:colId xmlns:a16="http://schemas.microsoft.com/office/drawing/2014/main" val="1036499699"/>
                    </a:ext>
                  </a:extLst>
                </a:gridCol>
                <a:gridCol w="1508514">
                  <a:extLst>
                    <a:ext uri="{9D8B030D-6E8A-4147-A177-3AD203B41FA5}">
                      <a16:colId xmlns:a16="http://schemas.microsoft.com/office/drawing/2014/main" val="10471668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Kriterium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Bewertung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391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Die Vorgehensweise war klar und strukturiert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105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Die Teilnehmer*innen wurden mit eingebunden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009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DE" sz="1400" dirty="0"/>
                        <a:t>Die Veranstaltung hatte einen Mehrwert: wir konnten konkrete Umsetzungsideen mitnehmen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53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Die Coachin/Trainerin hatte eine freundliche und wertschätzende Umgangsweise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79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Die Coachin/Trainerin vermittelte eine hohe Fachkompetenz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87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Die Coachin/Trainerin gestaltete das Format abwechslungsreich und förderte die aktive Mitarbeit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990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015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216" y="465516"/>
            <a:ext cx="5915000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dirty="0"/>
              <a:t>Besonders gut gefallen hat mir…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88384"/>
            <a:ext cx="8229600" cy="310299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Persönliche und sachliche Tipps/Informationen zur eigenen Situation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Dass wir viel Eigenes einbringen konnten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Das individuelle Arbeiten mit den TN war außerordentlich hilfreich. Die individuelle Beratung ist einfach toll. Gerne wieder. Das Eingehen auf alle persönlich. Individuelles, auf die Bedürfnisse ausgerichtetes Coaching.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Innerhalb des Prozesses flexibel auf neue Situationen im System reagiert.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Die zugewandte Art der Coachin. Dass sie die Zusammenhänge herauskristallisiert und benannt hat.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Jeweils hinführen auf ein Ziel bei jeder Problembehandlung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Hintergründe/Strategien wurden vermittelt, wie es mir gelingen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       kann, selbstsicherer vor Gruppen zu sprechen oder diese anzuleiten.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3074" name="Picture 2" descr="👍Daumen hoch: Bedeutung &amp; Emoji als Tastaturzeichen">
            <a:extLst>
              <a:ext uri="{FF2B5EF4-FFF2-40B4-BE49-F238E27FC236}">
                <a16:creationId xmlns:a16="http://schemas.microsoft.com/office/drawing/2014/main" id="{2CD1979C-85E7-450F-B50B-82EF044C7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435845"/>
            <a:ext cx="1973001" cy="170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24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216" y="465516"/>
            <a:ext cx="5915000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dirty="0"/>
              <a:t>Besonders gut gefallen hat mir…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Das Seminar war von Anfang bis Ende rund: Es gab innovative Ideen und Methoden. Es war kurzweilig, mitreißend, motivierend und bot dennoch genug Raum für individuelle Bedürfnisse und Entwicklung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Dass ich meine Fragen beantworten konnte, die ich im Vorfeld mitgebracht hatte – nämlich: „ist der Vorstandsposten etwas für mich?“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Der Aufbau und die Struktur, Instrumente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Tolle, liebenswerte Trainerin mit einer sympathischen Art, Systeme zu vermitteln, und diese auch ausprobieren zu können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Selbst- und Fremdreflexion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Alles top!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Die Veranstaltung und Genehmigung ist „ein Geschenk des Himmels“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6BA8C2B-04B0-4C40-BE57-E9C9FA232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531145"/>
            <a:ext cx="1604401" cy="161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1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65516"/>
            <a:ext cx="6048672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dirty="0"/>
              <a:t>Folgendes kann ich für mich/uns konkret mitnehmen/umsetzen: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0C4ADD5-8D07-47B8-AF52-BE9671ACF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Ideen für die Gestaltung der Zukunft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Entscheidungsmatrix, nötige Vorarbeit bezgl. einer Entscheidungsfindung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Einbindung neuer Mitglieder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Anwendung von Instrumenten, einige Methoden, Handwerkzeug für Wertschätzung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Lösungsmöglichkeiten von innerbetrieblichen  Problemen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Individuelle Lösungsansätze z.B. Druck nehmen, Umgang mit persönlichen Schwächen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Ich habe erkannt, wo meine Stärken sind, was schon gut läuft, aber auch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       an welchen Punkten und wie ich, bzw. wir als Verein, noch arbeiten können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Dass ich meine Stärken ausbauen kann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Neue Strukturen, den Aufbau vom Vorstand / Sportgruppen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03DB48-6CE2-4DB5-9495-320D844A5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81" y="2643758"/>
            <a:ext cx="949972" cy="25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3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65516"/>
            <a:ext cx="6048672" cy="8640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z="2800" dirty="0"/>
              <a:t>Folgendes kann ich für mich/uns konkret mitnehmen/umsetzen: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2912-16ED-4610-A4ED-5E8B77443B75}" type="datetime1">
              <a:rPr lang="de-DE" smtClean="0"/>
              <a:t>09.01.2025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5D12-F1AA-4556-B99F-D317899D0C06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0C4ADD5-8D07-47B8-AF52-BE9671ACF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Wir haben einen konkreten Ablaufplan mit Einzelmaßnahmen für einen Teamworkshop erarbeitet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Bedeutung der Psychologie bei Führungsaufgaben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Die Klarheit, dass gerade für Frauen in Führungspositionen die Möglichkeit einer weiteren Entwicklung und Reflexion wichtig ist, um auch eigenen Führungskomponenten weiterentwickeln zu können.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Arbeiten an meinen Stärken um sie zielgerichtet in Situationen mit Ehrenamtlichen MA gerade in „schwierigen Zeiten/Situationen“ optimierter agieren zu können.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Für künftige Führungspositionen hilfreiche Ansätze und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       Hilfestellungen kennengelernt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Stärkung der eigenen Fähigkeiten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2728054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6D9C22172AC746A41B1152AB185411" ma:contentTypeVersion="15" ma:contentTypeDescription="Ein neues Dokument erstellen." ma:contentTypeScope="" ma:versionID="802b685a3b69bfa67cea0383e15ed588">
  <xsd:schema xmlns:xsd="http://www.w3.org/2001/XMLSchema" xmlns:xs="http://www.w3.org/2001/XMLSchema" xmlns:p="http://schemas.microsoft.com/office/2006/metadata/properties" xmlns:ns3="b2f16935-3eb4-49ea-b73a-374f0f986269" xmlns:ns4="c7627e26-ac87-4e6a-98ab-c51fd676c9b5" targetNamespace="http://schemas.microsoft.com/office/2006/metadata/properties" ma:root="true" ma:fieldsID="e1ab0d5d6a14efc89c7eb45c782a75b8" ns3:_="" ns4:_="">
    <xsd:import namespace="b2f16935-3eb4-49ea-b73a-374f0f986269"/>
    <xsd:import namespace="c7627e26-ac87-4e6a-98ab-c51fd676c9b5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16935-3eb4-49ea-b73a-374f0f986269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27e26-ac87-4e6a-98ab-c51fd676c9b5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2f16935-3eb4-49ea-b73a-374f0f986269" xsi:nil="true"/>
  </documentManagement>
</p:properties>
</file>

<file path=customXml/itemProps1.xml><?xml version="1.0" encoding="utf-8"?>
<ds:datastoreItem xmlns:ds="http://schemas.openxmlformats.org/officeDocument/2006/customXml" ds:itemID="{8C47DB74-6032-41F7-A348-CF63A5E2F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f16935-3eb4-49ea-b73a-374f0f986269"/>
    <ds:schemaRef ds:uri="c7627e26-ac87-4e6a-98ab-c51fd676c9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C92CE9-0679-4D7C-ACDC-94BD3CFFA5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FC9E15-FB51-426A-8E0D-A43710F9AD98}">
  <ds:schemaRefs>
    <ds:schemaRef ds:uri="http://schemas.microsoft.com/office/2006/metadata/properties"/>
    <ds:schemaRef ds:uri="c7627e26-ac87-4e6a-98ab-c51fd676c9b5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2f16935-3eb4-49ea-b73a-374f0f9862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753</Words>
  <Application>Microsoft Office PowerPoint</Application>
  <PresentationFormat>Bildschirmpräsentation (16:9)</PresentationFormat>
  <Paragraphs>107</Paragraphs>
  <Slides>12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Calibri</vt:lpstr>
      <vt:lpstr>Larissa</vt:lpstr>
      <vt:lpstr>Systemcoachings 2024</vt:lpstr>
      <vt:lpstr>Systemcoaching:  Was ist damit gemeint?</vt:lpstr>
      <vt:lpstr>Welche Zielgruppen und welche Systeme haben am Systemcoaching teilgenommen?</vt:lpstr>
      <vt:lpstr>Welche Formate wurden im Rahmen des Systemcoachings realisiert?</vt:lpstr>
      <vt:lpstr>Auswertung: Systemcoachings 1: trifft nicht zu,  2: trifft eher nicht zu,  3: teils teils,  4: trifft eher zu,  5: trifft voll und ganz zu</vt:lpstr>
      <vt:lpstr>Besonders gut gefallen hat mir…</vt:lpstr>
      <vt:lpstr>Besonders gut gefallen hat mir…</vt:lpstr>
      <vt:lpstr>Folgendes kann ich für mich/uns konkret mitnehmen/umsetzen:</vt:lpstr>
      <vt:lpstr>Folgendes kann ich für mich/uns konkret mitnehmen/umsetzen:</vt:lpstr>
      <vt:lpstr>Meine Anregungen und Wünsche…</vt:lpstr>
      <vt:lpstr>O -Töne zum Systemcoaching</vt:lpstr>
      <vt:lpstr>Vielen Dank für die vertrauensvolle Zusammenarbeit!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Stuenkel Alexander</dc:creator>
  <cp:lastModifiedBy>Anna Bartel</cp:lastModifiedBy>
  <cp:revision>73</cp:revision>
  <cp:lastPrinted>2025-01-06T07:06:17Z</cp:lastPrinted>
  <dcterms:created xsi:type="dcterms:W3CDTF">2012-02-09T07:16:59Z</dcterms:created>
  <dcterms:modified xsi:type="dcterms:W3CDTF">2025-01-09T08:39:38Z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0x010100706D9C22172AC746A41B1152AB185411</vt:lpwstr>
  </property>
</Properties>
</file>